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3" r:id="rId2"/>
  </p:sldMasterIdLst>
  <p:notesMasterIdLst>
    <p:notesMasterId r:id="rId13"/>
  </p:notesMasterIdLst>
  <p:sldIdLst>
    <p:sldId id="256" r:id="rId3"/>
    <p:sldId id="257" r:id="rId4"/>
    <p:sldId id="259" r:id="rId5"/>
    <p:sldId id="269" r:id="rId6"/>
    <p:sldId id="263" r:id="rId7"/>
    <p:sldId id="264" r:id="rId8"/>
    <p:sldId id="266" r:id="rId9"/>
    <p:sldId id="268" r:id="rId10"/>
    <p:sldId id="267" r:id="rId11"/>
    <p:sldId id="261"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797F"/>
    <a:srgbClr val="007F79"/>
    <a:srgbClr val="00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A74C356-EC29-423C-AEE9-52AC5F56E543}" v="15" dt="2020-08-19T07:57:08.432"/>
    <p1510:client id="{5EB0452F-06B0-7DDA-297B-2DAC2A730858}" v="36" dt="2020-08-18T13:21:47.235"/>
    <p1510:client id="{DF504429-EC5E-4BC5-B123-11E285B4A729}" v="104" dt="2020-08-18T11:07:01.13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5050" autoAdjust="0"/>
  </p:normalViewPr>
  <p:slideViewPr>
    <p:cSldViewPr snapToGrid="0">
      <p:cViewPr varScale="1">
        <p:scale>
          <a:sx n="73" d="100"/>
          <a:sy n="73" d="100"/>
        </p:scale>
        <p:origin x="1042"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19" Type="http://schemas.microsoft.com/office/2015/10/relationships/revisionInfo" Target="revisionInfo.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ffice" userId="S::office@pandaeducation.onmicrosoft.com::7b3abbdb-3228-44e0-bf94-e40612464da3" providerId="AD" clId="Web-{04C49F7C-CA4B-FDF9-EC14-4818476E903D}"/>
    <pc:docChg chg="modSld">
      <pc:chgData name="Office" userId="S::office@pandaeducation.onmicrosoft.com::7b3abbdb-3228-44e0-bf94-e40612464da3" providerId="AD" clId="Web-{04C49F7C-CA4B-FDF9-EC14-4818476E903D}" dt="2020-08-17T17:24:19.729" v="225" actId="20577"/>
      <pc:docMkLst>
        <pc:docMk/>
      </pc:docMkLst>
      <pc:sldChg chg="modNotes">
        <pc:chgData name="Office" userId="S::office@pandaeducation.onmicrosoft.com::7b3abbdb-3228-44e0-bf94-e40612464da3" providerId="AD" clId="Web-{04C49F7C-CA4B-FDF9-EC14-4818476E903D}" dt="2020-08-17T08:18:29.393" v="3"/>
        <pc:sldMkLst>
          <pc:docMk/>
          <pc:sldMk cId="3840359798" sldId="256"/>
        </pc:sldMkLst>
      </pc:sldChg>
      <pc:sldChg chg="modSp modNotes">
        <pc:chgData name="Office" userId="S::office@pandaeducation.onmicrosoft.com::7b3abbdb-3228-44e0-bf94-e40612464da3" providerId="AD" clId="Web-{04C49F7C-CA4B-FDF9-EC14-4818476E903D}" dt="2020-08-17T10:00:37.071" v="155"/>
        <pc:sldMkLst>
          <pc:docMk/>
          <pc:sldMk cId="1965645377" sldId="261"/>
        </pc:sldMkLst>
        <pc:spChg chg="mod">
          <ac:chgData name="Office" userId="S::office@pandaeducation.onmicrosoft.com::7b3abbdb-3228-44e0-bf94-e40612464da3" providerId="AD" clId="Web-{04C49F7C-CA4B-FDF9-EC14-4818476E903D}" dt="2020-08-17T09:59:25.569" v="106" actId="20577"/>
          <ac:spMkLst>
            <pc:docMk/>
            <pc:sldMk cId="1965645377" sldId="261"/>
            <ac:spMk id="2" creationId="{EED3B2BD-970A-4D20-93D2-29B391BCD59B}"/>
          </ac:spMkLst>
        </pc:spChg>
        <pc:spChg chg="mod">
          <ac:chgData name="Office" userId="S::office@pandaeducation.onmicrosoft.com::7b3abbdb-3228-44e0-bf94-e40612464da3" providerId="AD" clId="Web-{04C49F7C-CA4B-FDF9-EC14-4818476E903D}" dt="2020-08-17T09:59:41.335" v="122" actId="20577"/>
          <ac:spMkLst>
            <pc:docMk/>
            <pc:sldMk cId="1965645377" sldId="261"/>
            <ac:spMk id="3" creationId="{117E44EE-3C95-432F-8A9E-BBCCF389E448}"/>
          </ac:spMkLst>
        </pc:spChg>
      </pc:sldChg>
      <pc:sldChg chg="modSp modNotes">
        <pc:chgData name="Office" userId="S::office@pandaeducation.onmicrosoft.com::7b3abbdb-3228-44e0-bf94-e40612464da3" providerId="AD" clId="Web-{04C49F7C-CA4B-FDF9-EC14-4818476E903D}" dt="2020-08-17T09:07:06.536" v="85" actId="20577"/>
        <pc:sldMkLst>
          <pc:docMk/>
          <pc:sldMk cId="1328433383" sldId="262"/>
        </pc:sldMkLst>
        <pc:spChg chg="mod">
          <ac:chgData name="Office" userId="S::office@pandaeducation.onmicrosoft.com::7b3abbdb-3228-44e0-bf94-e40612464da3" providerId="AD" clId="Web-{04C49F7C-CA4B-FDF9-EC14-4818476E903D}" dt="2020-08-17T09:07:06.536" v="85" actId="20577"/>
          <ac:spMkLst>
            <pc:docMk/>
            <pc:sldMk cId="1328433383" sldId="262"/>
            <ac:spMk id="6" creationId="{61362868-1560-4C9B-8C67-D95264C0114A}"/>
          </ac:spMkLst>
        </pc:spChg>
      </pc:sldChg>
      <pc:sldChg chg="modSp">
        <pc:chgData name="Office" userId="S::office@pandaeducation.onmicrosoft.com::7b3abbdb-3228-44e0-bf94-e40612464da3" providerId="AD" clId="Web-{04C49F7C-CA4B-FDF9-EC14-4818476E903D}" dt="2020-08-17T17:19:12.035" v="223" actId="20577"/>
        <pc:sldMkLst>
          <pc:docMk/>
          <pc:sldMk cId="2948739518" sldId="265"/>
        </pc:sldMkLst>
        <pc:spChg chg="mod">
          <ac:chgData name="Office" userId="S::office@pandaeducation.onmicrosoft.com::7b3abbdb-3228-44e0-bf94-e40612464da3" providerId="AD" clId="Web-{04C49F7C-CA4B-FDF9-EC14-4818476E903D}" dt="2020-08-17T17:19:12.035" v="223" actId="20577"/>
          <ac:spMkLst>
            <pc:docMk/>
            <pc:sldMk cId="2948739518" sldId="265"/>
            <ac:spMk id="3" creationId="{5C111031-4B22-4201-A6FD-33246F226D77}"/>
          </ac:spMkLst>
        </pc:spChg>
      </pc:sldChg>
      <pc:sldChg chg="modNotes">
        <pc:chgData name="Office" userId="S::office@pandaeducation.onmicrosoft.com::7b3abbdb-3228-44e0-bf94-e40612464da3" providerId="AD" clId="Web-{04C49F7C-CA4B-FDF9-EC14-4818476E903D}" dt="2020-08-17T09:55:17.281" v="91"/>
        <pc:sldMkLst>
          <pc:docMk/>
          <pc:sldMk cId="85226607" sldId="266"/>
        </pc:sldMkLst>
      </pc:sldChg>
    </pc:docChg>
  </pc:docChgLst>
  <pc:docChgLst>
    <pc:chgData name="Office" userId="7b3abbdb-3228-44e0-bf94-e40612464da3" providerId="ADAL" clId="{DF504429-EC5E-4BC5-B123-11E285B4A729}"/>
    <pc:docChg chg="undo custSel mod addSld delSld modSld modMainMaster">
      <pc:chgData name="Office" userId="7b3abbdb-3228-44e0-bf94-e40612464da3" providerId="ADAL" clId="{DF504429-EC5E-4BC5-B123-11E285B4A729}" dt="2020-08-18T11:16:41.892" v="630" actId="1076"/>
      <pc:docMkLst>
        <pc:docMk/>
      </pc:docMkLst>
      <pc:sldChg chg="addSp delSp modSp mod setBg modClrScheme chgLayout">
        <pc:chgData name="Office" userId="7b3abbdb-3228-44e0-bf94-e40612464da3" providerId="ADAL" clId="{DF504429-EC5E-4BC5-B123-11E285B4A729}" dt="2020-08-15T10:50:02.986" v="10" actId="26606"/>
        <pc:sldMkLst>
          <pc:docMk/>
          <pc:sldMk cId="3840359798" sldId="256"/>
        </pc:sldMkLst>
        <pc:spChg chg="del">
          <ac:chgData name="Office" userId="7b3abbdb-3228-44e0-bf94-e40612464da3" providerId="ADAL" clId="{DF504429-EC5E-4BC5-B123-11E285B4A729}" dt="2020-08-15T10:45:48.286" v="1" actId="700"/>
          <ac:spMkLst>
            <pc:docMk/>
            <pc:sldMk cId="3840359798" sldId="256"/>
            <ac:spMk id="3" creationId="{06FFDFD9-7580-46A1-BA53-891FEC536D35}"/>
          </ac:spMkLst>
        </pc:spChg>
        <pc:spChg chg="mod">
          <ac:chgData name="Office" userId="7b3abbdb-3228-44e0-bf94-e40612464da3" providerId="ADAL" clId="{DF504429-EC5E-4BC5-B123-11E285B4A729}" dt="2020-08-15T10:50:02.986" v="10" actId="26606"/>
          <ac:spMkLst>
            <pc:docMk/>
            <pc:sldMk cId="3840359798" sldId="256"/>
            <ac:spMk id="6" creationId="{C5E255B4-AF0D-4F30-AE1F-F97E76032452}"/>
          </ac:spMkLst>
        </pc:spChg>
        <pc:spChg chg="del">
          <ac:chgData name="Office" userId="7b3abbdb-3228-44e0-bf94-e40612464da3" providerId="ADAL" clId="{DF504429-EC5E-4BC5-B123-11E285B4A729}" dt="2020-08-15T10:45:48.286" v="1" actId="700"/>
          <ac:spMkLst>
            <pc:docMk/>
            <pc:sldMk cId="3840359798" sldId="256"/>
            <ac:spMk id="7" creationId="{7759414E-6959-42D8-B787-5ADBF0B77314}"/>
          </ac:spMkLst>
        </pc:spChg>
        <pc:spChg chg="mod">
          <ac:chgData name="Office" userId="7b3abbdb-3228-44e0-bf94-e40612464da3" providerId="ADAL" clId="{DF504429-EC5E-4BC5-B123-11E285B4A729}" dt="2020-08-15T10:50:02.986" v="10" actId="26606"/>
          <ac:spMkLst>
            <pc:docMk/>
            <pc:sldMk cId="3840359798" sldId="256"/>
            <ac:spMk id="9" creationId="{8FB9280F-2D5C-4122-86EE-9E43C6739270}"/>
          </ac:spMkLst>
        </pc:spChg>
        <pc:spChg chg="add del">
          <ac:chgData name="Office" userId="7b3abbdb-3228-44e0-bf94-e40612464da3" providerId="ADAL" clId="{DF504429-EC5E-4BC5-B123-11E285B4A729}" dt="2020-08-15T10:50:02.986" v="10" actId="26606"/>
          <ac:spMkLst>
            <pc:docMk/>
            <pc:sldMk cId="3840359798" sldId="256"/>
            <ac:spMk id="16" creationId="{3B432D73-5C38-474F-AF96-A3228731BF36}"/>
          </ac:spMkLst>
        </pc:spChg>
        <pc:picChg chg="add del mod">
          <ac:chgData name="Office" userId="7b3abbdb-3228-44e0-bf94-e40612464da3" providerId="ADAL" clId="{DF504429-EC5E-4BC5-B123-11E285B4A729}" dt="2020-08-15T10:49:47.549" v="5" actId="478"/>
          <ac:picMkLst>
            <pc:docMk/>
            <pc:sldMk cId="3840359798" sldId="256"/>
            <ac:picMk id="5" creationId="{3D25DBCA-6E6E-4E82-B6A2-EAB5259311B2}"/>
          </ac:picMkLst>
        </pc:picChg>
        <pc:picChg chg="add mod ord">
          <ac:chgData name="Office" userId="7b3abbdb-3228-44e0-bf94-e40612464da3" providerId="ADAL" clId="{DF504429-EC5E-4BC5-B123-11E285B4A729}" dt="2020-08-15T10:50:02.986" v="10" actId="26606"/>
          <ac:picMkLst>
            <pc:docMk/>
            <pc:sldMk cId="3840359798" sldId="256"/>
            <ac:picMk id="11" creationId="{50EAF497-75A7-4498-BD9E-1AF8FB595DBA}"/>
          </ac:picMkLst>
        </pc:picChg>
        <pc:picChg chg="del">
          <ac:chgData name="Office" userId="7b3abbdb-3228-44e0-bf94-e40612464da3" providerId="ADAL" clId="{DF504429-EC5E-4BC5-B123-11E285B4A729}" dt="2020-08-15T10:45:41.101" v="0" actId="478"/>
          <ac:picMkLst>
            <pc:docMk/>
            <pc:sldMk cId="3840359798" sldId="256"/>
            <ac:picMk id="12" creationId="{18A50C41-BF23-4DA8-828C-AFA9A9760E87}"/>
          </ac:picMkLst>
        </pc:picChg>
      </pc:sldChg>
      <pc:sldChg chg="modSp mod">
        <pc:chgData name="Office" userId="7b3abbdb-3228-44e0-bf94-e40612464da3" providerId="ADAL" clId="{DF504429-EC5E-4BC5-B123-11E285B4A729}" dt="2020-08-18T11:16:41.892" v="630" actId="1076"/>
        <pc:sldMkLst>
          <pc:docMk/>
          <pc:sldMk cId="352748311" sldId="257"/>
        </pc:sldMkLst>
        <pc:picChg chg="mod">
          <ac:chgData name="Office" userId="7b3abbdb-3228-44e0-bf94-e40612464da3" providerId="ADAL" clId="{DF504429-EC5E-4BC5-B123-11E285B4A729}" dt="2020-08-18T11:16:41.892" v="630" actId="1076"/>
          <ac:picMkLst>
            <pc:docMk/>
            <pc:sldMk cId="352748311" sldId="257"/>
            <ac:picMk id="8" creationId="{BC3459B4-AF16-4955-8F80-C3370BA3FAB2}"/>
          </ac:picMkLst>
        </pc:picChg>
      </pc:sldChg>
      <pc:sldChg chg="modSp mod">
        <pc:chgData name="Office" userId="7b3abbdb-3228-44e0-bf94-e40612464da3" providerId="ADAL" clId="{DF504429-EC5E-4BC5-B123-11E285B4A729}" dt="2020-08-18T09:58:38.639" v="90" actId="14100"/>
        <pc:sldMkLst>
          <pc:docMk/>
          <pc:sldMk cId="1372921452" sldId="259"/>
        </pc:sldMkLst>
        <pc:picChg chg="mod">
          <ac:chgData name="Office" userId="7b3abbdb-3228-44e0-bf94-e40612464da3" providerId="ADAL" clId="{DF504429-EC5E-4BC5-B123-11E285B4A729}" dt="2020-08-18T09:58:38.639" v="90" actId="14100"/>
          <ac:picMkLst>
            <pc:docMk/>
            <pc:sldMk cId="1372921452" sldId="259"/>
            <ac:picMk id="6" creationId="{CE7EA4CB-E1DE-4A54-BC8D-1235882074F3}"/>
          </ac:picMkLst>
        </pc:picChg>
      </pc:sldChg>
      <pc:sldChg chg="addSp delSp modSp mod setBg">
        <pc:chgData name="Office" userId="7b3abbdb-3228-44e0-bf94-e40612464da3" providerId="ADAL" clId="{DF504429-EC5E-4BC5-B123-11E285B4A729}" dt="2020-08-18T11:09:02.366" v="628" actId="1038"/>
        <pc:sldMkLst>
          <pc:docMk/>
          <pc:sldMk cId="1965645377" sldId="261"/>
        </pc:sldMkLst>
        <pc:spChg chg="mod ord">
          <ac:chgData name="Office" userId="7b3abbdb-3228-44e0-bf94-e40612464da3" providerId="ADAL" clId="{DF504429-EC5E-4BC5-B123-11E285B4A729}" dt="2020-08-18T11:05:22.939" v="505" actId="14100"/>
          <ac:spMkLst>
            <pc:docMk/>
            <pc:sldMk cId="1965645377" sldId="261"/>
            <ac:spMk id="2" creationId="{EED3B2BD-970A-4D20-93D2-29B391BCD59B}"/>
          </ac:spMkLst>
        </pc:spChg>
        <pc:spChg chg="del mod">
          <ac:chgData name="Office" userId="7b3abbdb-3228-44e0-bf94-e40612464da3" providerId="ADAL" clId="{DF504429-EC5E-4BC5-B123-11E285B4A729}" dt="2020-08-18T10:52:14.538" v="427" actId="478"/>
          <ac:spMkLst>
            <pc:docMk/>
            <pc:sldMk cId="1965645377" sldId="261"/>
            <ac:spMk id="3" creationId="{117E44EE-3C95-432F-8A9E-BBCCF389E448}"/>
          </ac:spMkLst>
        </pc:spChg>
        <pc:spChg chg="add mod">
          <ac:chgData name="Office" userId="7b3abbdb-3228-44e0-bf94-e40612464da3" providerId="ADAL" clId="{DF504429-EC5E-4BC5-B123-11E285B4A729}" dt="2020-08-18T11:08:40.649" v="614" actId="108"/>
          <ac:spMkLst>
            <pc:docMk/>
            <pc:sldMk cId="1965645377" sldId="261"/>
            <ac:spMk id="8" creationId="{E3D17258-FEF7-4702-8461-93DB88FEA3B1}"/>
          </ac:spMkLst>
        </pc:spChg>
        <pc:spChg chg="add del mod">
          <ac:chgData name="Office" userId="7b3abbdb-3228-44e0-bf94-e40612464da3" providerId="ADAL" clId="{DF504429-EC5E-4BC5-B123-11E285B4A729}" dt="2020-08-18T10:41:38.208" v="364"/>
          <ac:spMkLst>
            <pc:docMk/>
            <pc:sldMk cId="1965645377" sldId="261"/>
            <ac:spMk id="10" creationId="{008F824A-2FAA-48AD-8794-2DBCCC01482F}"/>
          </ac:spMkLst>
        </pc:spChg>
        <pc:spChg chg="add mod">
          <ac:chgData name="Office" userId="7b3abbdb-3228-44e0-bf94-e40612464da3" providerId="ADAL" clId="{DF504429-EC5E-4BC5-B123-11E285B4A729}" dt="2020-08-18T11:06:05.077" v="527" actId="113"/>
          <ac:spMkLst>
            <pc:docMk/>
            <pc:sldMk cId="1965645377" sldId="261"/>
            <ac:spMk id="12" creationId="{F5E6733D-7941-4FAD-A0D4-491245B1E0EB}"/>
          </ac:spMkLst>
        </pc:spChg>
        <pc:spChg chg="add mod">
          <ac:chgData name="Office" userId="7b3abbdb-3228-44e0-bf94-e40612464da3" providerId="ADAL" clId="{DF504429-EC5E-4BC5-B123-11E285B4A729}" dt="2020-08-18T11:06:05.077" v="527" actId="113"/>
          <ac:spMkLst>
            <pc:docMk/>
            <pc:sldMk cId="1965645377" sldId="261"/>
            <ac:spMk id="14" creationId="{7A2252E0-B301-4E11-BF41-80960DD09C4E}"/>
          </ac:spMkLst>
        </pc:spChg>
        <pc:spChg chg="add mod">
          <ac:chgData name="Office" userId="7b3abbdb-3228-44e0-bf94-e40612464da3" providerId="ADAL" clId="{DF504429-EC5E-4BC5-B123-11E285B4A729}" dt="2020-08-18T11:09:02.366" v="628" actId="1038"/>
          <ac:spMkLst>
            <pc:docMk/>
            <pc:sldMk cId="1965645377" sldId="261"/>
            <ac:spMk id="16" creationId="{57731BE3-3631-4787-A6E2-B6796E1230E9}"/>
          </ac:spMkLst>
        </pc:spChg>
        <pc:spChg chg="add mod">
          <ac:chgData name="Office" userId="7b3abbdb-3228-44e0-bf94-e40612464da3" providerId="ADAL" clId="{DF504429-EC5E-4BC5-B123-11E285B4A729}" dt="2020-08-18T11:07:48.857" v="603" actId="1035"/>
          <ac:spMkLst>
            <pc:docMk/>
            <pc:sldMk cId="1965645377" sldId="261"/>
            <ac:spMk id="17" creationId="{A8FC6809-3861-475B-A024-C08C83BC8421}"/>
          </ac:spMkLst>
        </pc:spChg>
        <pc:spChg chg="add mod">
          <ac:chgData name="Office" userId="7b3abbdb-3228-44e0-bf94-e40612464da3" providerId="ADAL" clId="{DF504429-EC5E-4BC5-B123-11E285B4A729}" dt="2020-08-18T11:05:30.917" v="509" actId="20577"/>
          <ac:spMkLst>
            <pc:docMk/>
            <pc:sldMk cId="1965645377" sldId="261"/>
            <ac:spMk id="18" creationId="{5FCE4E04-34E4-45FB-B18E-9B242CC5EA69}"/>
          </ac:spMkLst>
        </pc:spChg>
        <pc:picChg chg="add mod">
          <ac:chgData name="Office" userId="7b3abbdb-3228-44e0-bf94-e40612464da3" providerId="ADAL" clId="{DF504429-EC5E-4BC5-B123-11E285B4A729}" dt="2020-08-18T11:03:33.592" v="439" actId="14100"/>
          <ac:picMkLst>
            <pc:docMk/>
            <pc:sldMk cId="1965645377" sldId="261"/>
            <ac:picMk id="5" creationId="{15682182-306D-4058-AED3-1C71EAE5A1C4}"/>
          </ac:picMkLst>
        </pc:picChg>
        <pc:picChg chg="add mod">
          <ac:chgData name="Office" userId="7b3abbdb-3228-44e0-bf94-e40612464da3" providerId="ADAL" clId="{DF504429-EC5E-4BC5-B123-11E285B4A729}" dt="2020-08-18T11:05:39.297" v="510" actId="1076"/>
          <ac:picMkLst>
            <pc:docMk/>
            <pc:sldMk cId="1965645377" sldId="261"/>
            <ac:picMk id="7" creationId="{F0E9196B-AD63-44EF-83BD-FCEBA932717B}"/>
          </ac:picMkLst>
        </pc:picChg>
        <pc:picChg chg="add mod">
          <ac:chgData name="Office" userId="7b3abbdb-3228-44e0-bf94-e40612464da3" providerId="ADAL" clId="{DF504429-EC5E-4BC5-B123-11E285B4A729}" dt="2020-08-18T11:08:00.791" v="613" actId="1035"/>
          <ac:picMkLst>
            <pc:docMk/>
            <pc:sldMk cId="1965645377" sldId="261"/>
            <ac:picMk id="20" creationId="{5B7B446D-5662-430A-A3F1-D60AEBB0A92E}"/>
          </ac:picMkLst>
        </pc:picChg>
      </pc:sldChg>
      <pc:sldChg chg="modSp del mod modClrScheme chgLayout">
        <pc:chgData name="Office" userId="7b3abbdb-3228-44e0-bf94-e40612464da3" providerId="ADAL" clId="{DF504429-EC5E-4BC5-B123-11E285B4A729}" dt="2020-08-18T10:09:12.760" v="170" actId="47"/>
        <pc:sldMkLst>
          <pc:docMk/>
          <pc:sldMk cId="1328433383" sldId="262"/>
        </pc:sldMkLst>
        <pc:spChg chg="mod ord">
          <ac:chgData name="Office" userId="7b3abbdb-3228-44e0-bf94-e40612464da3" providerId="ADAL" clId="{DF504429-EC5E-4BC5-B123-11E285B4A729}" dt="2020-08-18T10:02:34.415" v="99" actId="700"/>
          <ac:spMkLst>
            <pc:docMk/>
            <pc:sldMk cId="1328433383" sldId="262"/>
            <ac:spMk id="2" creationId="{4D23A94C-2FA5-4FF9-AA13-CF3808D6C6CB}"/>
          </ac:spMkLst>
        </pc:spChg>
        <pc:spChg chg="mod ord">
          <ac:chgData name="Office" userId="7b3abbdb-3228-44e0-bf94-e40612464da3" providerId="ADAL" clId="{DF504429-EC5E-4BC5-B123-11E285B4A729}" dt="2020-08-18T10:02:34.415" v="99" actId="700"/>
          <ac:spMkLst>
            <pc:docMk/>
            <pc:sldMk cId="1328433383" sldId="262"/>
            <ac:spMk id="4" creationId="{74A06F84-2649-469D-A667-5DB15EB83564}"/>
          </ac:spMkLst>
        </pc:spChg>
      </pc:sldChg>
      <pc:sldChg chg="addSp delSp modSp mod setBg setClrOvrMap">
        <pc:chgData name="Office" userId="7b3abbdb-3228-44e0-bf94-e40612464da3" providerId="ADAL" clId="{DF504429-EC5E-4BC5-B123-11E285B4A729}" dt="2020-08-18T10:31:42.943" v="207" actId="403"/>
        <pc:sldMkLst>
          <pc:docMk/>
          <pc:sldMk cId="2049709233" sldId="263"/>
        </pc:sldMkLst>
        <pc:spChg chg="mod">
          <ac:chgData name="Office" userId="7b3abbdb-3228-44e0-bf94-e40612464da3" providerId="ADAL" clId="{DF504429-EC5E-4BC5-B123-11E285B4A729}" dt="2020-08-18T10:02:05.254" v="98" actId="26606"/>
          <ac:spMkLst>
            <pc:docMk/>
            <pc:sldMk cId="2049709233" sldId="263"/>
            <ac:spMk id="2" creationId="{7B24C7EF-7BAF-405C-9A53-D5036DA02AAA}"/>
          </ac:spMkLst>
        </pc:spChg>
        <pc:spChg chg="mod">
          <ac:chgData name="Office" userId="7b3abbdb-3228-44e0-bf94-e40612464da3" providerId="ADAL" clId="{DF504429-EC5E-4BC5-B123-11E285B4A729}" dt="2020-08-18T10:31:42.943" v="207" actId="403"/>
          <ac:spMkLst>
            <pc:docMk/>
            <pc:sldMk cId="2049709233" sldId="263"/>
            <ac:spMk id="3" creationId="{B69C8ED5-6223-449E-BA6C-65BC7DA09AB9}"/>
          </ac:spMkLst>
        </pc:spChg>
        <pc:spChg chg="add del">
          <ac:chgData name="Office" userId="7b3abbdb-3228-44e0-bf94-e40612464da3" providerId="ADAL" clId="{DF504429-EC5E-4BC5-B123-11E285B4A729}" dt="2020-08-18T10:01:58.753" v="95" actId="26606"/>
          <ac:spMkLst>
            <pc:docMk/>
            <pc:sldMk cId="2049709233" sldId="263"/>
            <ac:spMk id="10" creationId="{3CD9DF72-87A3-404E-A828-84CBF11A8303}"/>
          </ac:spMkLst>
        </pc:spChg>
        <pc:spChg chg="add del">
          <ac:chgData name="Office" userId="7b3abbdb-3228-44e0-bf94-e40612464da3" providerId="ADAL" clId="{DF504429-EC5E-4BC5-B123-11E285B4A729}" dt="2020-08-18T10:02:05.246" v="97" actId="26606"/>
          <ac:spMkLst>
            <pc:docMk/>
            <pc:sldMk cId="2049709233" sldId="263"/>
            <ac:spMk id="15" creationId="{03AF1C04-3FEF-41BD-BB84-2F263765BEBC}"/>
          </ac:spMkLst>
        </pc:spChg>
        <pc:spChg chg="add">
          <ac:chgData name="Office" userId="7b3abbdb-3228-44e0-bf94-e40612464da3" providerId="ADAL" clId="{DF504429-EC5E-4BC5-B123-11E285B4A729}" dt="2020-08-18T10:02:05.254" v="98" actId="26606"/>
          <ac:spMkLst>
            <pc:docMk/>
            <pc:sldMk cId="2049709233" sldId="263"/>
            <ac:spMk id="29" creationId="{5FDF4720-5445-47BE-89FE-E40D1AE6F619}"/>
          </ac:spMkLst>
        </pc:spChg>
        <pc:spChg chg="add">
          <ac:chgData name="Office" userId="7b3abbdb-3228-44e0-bf94-e40612464da3" providerId="ADAL" clId="{DF504429-EC5E-4BC5-B123-11E285B4A729}" dt="2020-08-18T10:02:05.254" v="98" actId="26606"/>
          <ac:spMkLst>
            <pc:docMk/>
            <pc:sldMk cId="2049709233" sldId="263"/>
            <ac:spMk id="30" creationId="{AC8710B4-A815-4082-9E4F-F13A0007090C}"/>
          </ac:spMkLst>
        </pc:spChg>
        <pc:grpChg chg="add del">
          <ac:chgData name="Office" userId="7b3abbdb-3228-44e0-bf94-e40612464da3" providerId="ADAL" clId="{DF504429-EC5E-4BC5-B123-11E285B4A729}" dt="2020-08-18T10:02:05.246" v="97" actId="26606"/>
          <ac:grpSpMkLst>
            <pc:docMk/>
            <pc:sldMk cId="2049709233" sldId="263"/>
            <ac:grpSpMk id="16" creationId="{C733FE3C-12C4-4FA2-A795-87D2F6776A53}"/>
          </ac:grpSpMkLst>
        </pc:grpChg>
        <pc:grpChg chg="add del">
          <ac:chgData name="Office" userId="7b3abbdb-3228-44e0-bf94-e40612464da3" providerId="ADAL" clId="{DF504429-EC5E-4BC5-B123-11E285B4A729}" dt="2020-08-18T10:02:05.246" v="97" actId="26606"/>
          <ac:grpSpMkLst>
            <pc:docMk/>
            <pc:sldMk cId="2049709233" sldId="263"/>
            <ac:grpSpMk id="19" creationId="{E56E71F1-5A87-4A96-B42F-2DFA1B766B5E}"/>
          </ac:grpSpMkLst>
        </pc:grpChg>
        <pc:grpChg chg="add del">
          <ac:chgData name="Office" userId="7b3abbdb-3228-44e0-bf94-e40612464da3" providerId="ADAL" clId="{DF504429-EC5E-4BC5-B123-11E285B4A729}" dt="2020-08-18T10:02:05.246" v="97" actId="26606"/>
          <ac:grpSpMkLst>
            <pc:docMk/>
            <pc:sldMk cId="2049709233" sldId="263"/>
            <ac:grpSpMk id="20" creationId="{0C2B5F12-8A82-4A59-9400-3164CBF47F63}"/>
          </ac:grpSpMkLst>
        </pc:grpChg>
        <pc:picChg chg="add mod ord">
          <ac:chgData name="Office" userId="7b3abbdb-3228-44e0-bf94-e40612464da3" providerId="ADAL" clId="{DF504429-EC5E-4BC5-B123-11E285B4A729}" dt="2020-08-18T10:02:05.254" v="98" actId="26606"/>
          <ac:picMkLst>
            <pc:docMk/>
            <pc:sldMk cId="2049709233" sldId="263"/>
            <ac:picMk id="5" creationId="{0FB1BD0B-D67D-4D7C-B94B-8AFB25442466}"/>
          </ac:picMkLst>
        </pc:picChg>
        <pc:cxnChg chg="add del">
          <ac:chgData name="Office" userId="7b3abbdb-3228-44e0-bf94-e40612464da3" providerId="ADAL" clId="{DF504429-EC5E-4BC5-B123-11E285B4A729}" dt="2020-08-18T10:01:58.753" v="95" actId="26606"/>
          <ac:cxnSpMkLst>
            <pc:docMk/>
            <pc:sldMk cId="2049709233" sldId="263"/>
            <ac:cxnSpMk id="12" creationId="{20E3A342-4D61-4E3F-AF90-1AB42AEB96CC}"/>
          </ac:cxnSpMkLst>
        </pc:cxnChg>
      </pc:sldChg>
      <pc:sldChg chg="addSp modSp mod setBg setClrOvrMap">
        <pc:chgData name="Office" userId="7b3abbdb-3228-44e0-bf94-e40612464da3" providerId="ADAL" clId="{DF504429-EC5E-4BC5-B123-11E285B4A729}" dt="2020-08-18T09:57:19.438" v="86" actId="26606"/>
        <pc:sldMkLst>
          <pc:docMk/>
          <pc:sldMk cId="2187772469" sldId="264"/>
        </pc:sldMkLst>
        <pc:spChg chg="mod">
          <ac:chgData name="Office" userId="7b3abbdb-3228-44e0-bf94-e40612464da3" providerId="ADAL" clId="{DF504429-EC5E-4BC5-B123-11E285B4A729}" dt="2020-08-18T09:57:19.438" v="86" actId="26606"/>
          <ac:spMkLst>
            <pc:docMk/>
            <pc:sldMk cId="2187772469" sldId="264"/>
            <ac:spMk id="2" creationId="{2014F941-4E02-4E5F-8788-0327B49900F4}"/>
          </ac:spMkLst>
        </pc:spChg>
        <pc:spChg chg="mod">
          <ac:chgData name="Office" userId="7b3abbdb-3228-44e0-bf94-e40612464da3" providerId="ADAL" clId="{DF504429-EC5E-4BC5-B123-11E285B4A729}" dt="2020-08-18T09:57:19.438" v="86" actId="26606"/>
          <ac:spMkLst>
            <pc:docMk/>
            <pc:sldMk cId="2187772469" sldId="264"/>
            <ac:spMk id="3" creationId="{CE52EBA1-85F7-4110-9DBF-E213DFF79559}"/>
          </ac:spMkLst>
        </pc:spChg>
        <pc:spChg chg="add">
          <ac:chgData name="Office" userId="7b3abbdb-3228-44e0-bf94-e40612464da3" providerId="ADAL" clId="{DF504429-EC5E-4BC5-B123-11E285B4A729}" dt="2020-08-18T09:57:19.438" v="86" actId="26606"/>
          <ac:spMkLst>
            <pc:docMk/>
            <pc:sldMk cId="2187772469" sldId="264"/>
            <ac:spMk id="9" creationId="{71B2258F-86CA-4D4D-8270-BC05FCDEBFB3}"/>
          </ac:spMkLst>
        </pc:spChg>
        <pc:picChg chg="add">
          <ac:chgData name="Office" userId="7b3abbdb-3228-44e0-bf94-e40612464da3" providerId="ADAL" clId="{DF504429-EC5E-4BC5-B123-11E285B4A729}" dt="2020-08-18T09:57:19.438" v="86" actId="26606"/>
          <ac:picMkLst>
            <pc:docMk/>
            <pc:sldMk cId="2187772469" sldId="264"/>
            <ac:picMk id="5" creationId="{C3A7105F-B629-4E00-B308-7B3BEA2383E3}"/>
          </ac:picMkLst>
        </pc:picChg>
      </pc:sldChg>
      <pc:sldChg chg="addSp delSp modSp del mod">
        <pc:chgData name="Office" userId="7b3abbdb-3228-44e0-bf94-e40612464da3" providerId="ADAL" clId="{DF504429-EC5E-4BC5-B123-11E285B4A729}" dt="2020-08-18T09:56:56.216" v="85" actId="47"/>
        <pc:sldMkLst>
          <pc:docMk/>
          <pc:sldMk cId="2948739518" sldId="265"/>
        </pc:sldMkLst>
        <pc:spChg chg="mod">
          <ac:chgData name="Office" userId="7b3abbdb-3228-44e0-bf94-e40612464da3" providerId="ADAL" clId="{DF504429-EC5E-4BC5-B123-11E285B4A729}" dt="2020-08-18T09:46:53.341" v="32"/>
          <ac:spMkLst>
            <pc:docMk/>
            <pc:sldMk cId="2948739518" sldId="265"/>
            <ac:spMk id="2" creationId="{37EA1A1C-8193-4999-A0F3-D837B38B92AC}"/>
          </ac:spMkLst>
        </pc:spChg>
        <pc:spChg chg="mod">
          <ac:chgData name="Office" userId="7b3abbdb-3228-44e0-bf94-e40612464da3" providerId="ADAL" clId="{DF504429-EC5E-4BC5-B123-11E285B4A729}" dt="2020-08-18T09:46:54.207" v="34" actId="27636"/>
          <ac:spMkLst>
            <pc:docMk/>
            <pc:sldMk cId="2948739518" sldId="265"/>
            <ac:spMk id="3" creationId="{5C111031-4B22-4201-A6FD-33246F226D77}"/>
          </ac:spMkLst>
        </pc:spChg>
        <pc:picChg chg="del">
          <ac:chgData name="Office" userId="7b3abbdb-3228-44e0-bf94-e40612464da3" providerId="ADAL" clId="{DF504429-EC5E-4BC5-B123-11E285B4A729}" dt="2020-08-18T09:44:25.326" v="19" actId="21"/>
          <ac:picMkLst>
            <pc:docMk/>
            <pc:sldMk cId="2948739518" sldId="265"/>
            <ac:picMk id="4" creationId="{432A7457-2EB7-49E8-99CC-412D9032F195}"/>
          </ac:picMkLst>
        </pc:picChg>
        <pc:picChg chg="add del mod">
          <ac:chgData name="Office" userId="7b3abbdb-3228-44e0-bf94-e40612464da3" providerId="ADAL" clId="{DF504429-EC5E-4BC5-B123-11E285B4A729}" dt="2020-08-18T09:43:54.493" v="16" actId="21"/>
          <ac:picMkLst>
            <pc:docMk/>
            <pc:sldMk cId="2948739518" sldId="265"/>
            <ac:picMk id="6" creationId="{1F93E8E9-2A18-47E5-BB05-3140E58131F2}"/>
          </ac:picMkLst>
        </pc:picChg>
        <pc:picChg chg="add mod ord">
          <ac:chgData name="Office" userId="7b3abbdb-3228-44e0-bf94-e40612464da3" providerId="ADAL" clId="{DF504429-EC5E-4BC5-B123-11E285B4A729}" dt="2020-08-18T09:45:19.645" v="24" actId="1076"/>
          <ac:picMkLst>
            <pc:docMk/>
            <pc:sldMk cId="2948739518" sldId="265"/>
            <ac:picMk id="8" creationId="{DE0E9DB9-6A42-4671-A5B8-9B8C9A47DC5F}"/>
          </ac:picMkLst>
        </pc:picChg>
      </pc:sldChg>
      <pc:sldChg chg="addSp modSp mod setBg setClrOvrMap">
        <pc:chgData name="Office" userId="7b3abbdb-3228-44e0-bf94-e40612464da3" providerId="ADAL" clId="{DF504429-EC5E-4BC5-B123-11E285B4A729}" dt="2020-08-18T09:57:31.338" v="87" actId="26606"/>
        <pc:sldMkLst>
          <pc:docMk/>
          <pc:sldMk cId="85226607" sldId="266"/>
        </pc:sldMkLst>
        <pc:spChg chg="mod">
          <ac:chgData name="Office" userId="7b3abbdb-3228-44e0-bf94-e40612464da3" providerId="ADAL" clId="{DF504429-EC5E-4BC5-B123-11E285B4A729}" dt="2020-08-18T09:57:31.338" v="87" actId="26606"/>
          <ac:spMkLst>
            <pc:docMk/>
            <pc:sldMk cId="85226607" sldId="266"/>
            <ac:spMk id="2" creationId="{F76FEDB2-EF0B-4D2D-8AFC-2996A4045EE4}"/>
          </ac:spMkLst>
        </pc:spChg>
        <pc:spChg chg="mod">
          <ac:chgData name="Office" userId="7b3abbdb-3228-44e0-bf94-e40612464da3" providerId="ADAL" clId="{DF504429-EC5E-4BC5-B123-11E285B4A729}" dt="2020-08-18T09:57:31.338" v="87" actId="26606"/>
          <ac:spMkLst>
            <pc:docMk/>
            <pc:sldMk cId="85226607" sldId="266"/>
            <ac:spMk id="3" creationId="{79DE3D33-5DEE-404E-AC28-A5C7CC31AEAE}"/>
          </ac:spMkLst>
        </pc:spChg>
        <pc:spChg chg="add">
          <ac:chgData name="Office" userId="7b3abbdb-3228-44e0-bf94-e40612464da3" providerId="ADAL" clId="{DF504429-EC5E-4BC5-B123-11E285B4A729}" dt="2020-08-18T09:57:31.338" v="87" actId="26606"/>
          <ac:spMkLst>
            <pc:docMk/>
            <pc:sldMk cId="85226607" sldId="266"/>
            <ac:spMk id="8" creationId="{DFF2AC85-FAA0-4844-813F-83C04D7382E2}"/>
          </ac:spMkLst>
        </pc:spChg>
        <pc:spChg chg="add">
          <ac:chgData name="Office" userId="7b3abbdb-3228-44e0-bf94-e40612464da3" providerId="ADAL" clId="{DF504429-EC5E-4BC5-B123-11E285B4A729}" dt="2020-08-18T09:57:31.338" v="87" actId="26606"/>
          <ac:spMkLst>
            <pc:docMk/>
            <pc:sldMk cId="85226607" sldId="266"/>
            <ac:spMk id="10" creationId="{89CC0F1E-BAA2-47B1-8F83-7ECB9FD9E009}"/>
          </ac:spMkLst>
        </pc:spChg>
      </pc:sldChg>
      <pc:sldChg chg="addSp modSp mod setBg setClrOvrMap">
        <pc:chgData name="Office" userId="7b3abbdb-3228-44e0-bf94-e40612464da3" providerId="ADAL" clId="{DF504429-EC5E-4BC5-B123-11E285B4A729}" dt="2020-08-18T09:58:02.814" v="89" actId="26606"/>
        <pc:sldMkLst>
          <pc:docMk/>
          <pc:sldMk cId="3121860274" sldId="267"/>
        </pc:sldMkLst>
        <pc:spChg chg="mod">
          <ac:chgData name="Office" userId="7b3abbdb-3228-44e0-bf94-e40612464da3" providerId="ADAL" clId="{DF504429-EC5E-4BC5-B123-11E285B4A729}" dt="2020-08-18T09:58:02.814" v="89" actId="26606"/>
          <ac:spMkLst>
            <pc:docMk/>
            <pc:sldMk cId="3121860274" sldId="267"/>
            <ac:spMk id="2" creationId="{68161E41-E265-4C1E-B51F-2F15B48BD607}"/>
          </ac:spMkLst>
        </pc:spChg>
        <pc:spChg chg="mod">
          <ac:chgData name="Office" userId="7b3abbdb-3228-44e0-bf94-e40612464da3" providerId="ADAL" clId="{DF504429-EC5E-4BC5-B123-11E285B4A729}" dt="2020-08-18T09:58:02.814" v="89" actId="26606"/>
          <ac:spMkLst>
            <pc:docMk/>
            <pc:sldMk cId="3121860274" sldId="267"/>
            <ac:spMk id="7" creationId="{5D8F506E-EF13-4F66-98AC-1065C005ED16}"/>
          </ac:spMkLst>
        </pc:spChg>
        <pc:spChg chg="add">
          <ac:chgData name="Office" userId="7b3abbdb-3228-44e0-bf94-e40612464da3" providerId="ADAL" clId="{DF504429-EC5E-4BC5-B123-11E285B4A729}" dt="2020-08-18T09:58:02.814" v="89" actId="26606"/>
          <ac:spMkLst>
            <pc:docMk/>
            <pc:sldMk cId="3121860274" sldId="267"/>
            <ac:spMk id="12" creationId="{AD21898E-86C0-4C8A-A76C-DF33E844C87A}"/>
          </ac:spMkLst>
        </pc:spChg>
        <pc:spChg chg="add">
          <ac:chgData name="Office" userId="7b3abbdb-3228-44e0-bf94-e40612464da3" providerId="ADAL" clId="{DF504429-EC5E-4BC5-B123-11E285B4A729}" dt="2020-08-18T09:58:02.814" v="89" actId="26606"/>
          <ac:spMkLst>
            <pc:docMk/>
            <pc:sldMk cId="3121860274" sldId="267"/>
            <ac:spMk id="14" creationId="{5C8F04BD-D093-45D0-B54C-50FDB308B4EE}"/>
          </ac:spMkLst>
        </pc:spChg>
      </pc:sldChg>
      <pc:sldChg chg="addSp delSp modSp new mod setBg">
        <pc:chgData name="Office" userId="7b3abbdb-3228-44e0-bf94-e40612464da3" providerId="ADAL" clId="{DF504429-EC5E-4BC5-B123-11E285B4A729}" dt="2020-08-18T09:56:28.095" v="84" actId="207"/>
        <pc:sldMkLst>
          <pc:docMk/>
          <pc:sldMk cId="735587555" sldId="268"/>
        </pc:sldMkLst>
        <pc:spChg chg="del mod">
          <ac:chgData name="Office" userId="7b3abbdb-3228-44e0-bf94-e40612464da3" providerId="ADAL" clId="{DF504429-EC5E-4BC5-B123-11E285B4A729}" dt="2020-08-18T09:52:17.255" v="49" actId="478"/>
          <ac:spMkLst>
            <pc:docMk/>
            <pc:sldMk cId="735587555" sldId="268"/>
            <ac:spMk id="2" creationId="{13CCFE8E-F0EB-4B7A-ABFD-1A8CEFA25A16}"/>
          </ac:spMkLst>
        </pc:spChg>
        <pc:spChg chg="mod ord">
          <ac:chgData name="Office" userId="7b3abbdb-3228-44e0-bf94-e40612464da3" providerId="ADAL" clId="{DF504429-EC5E-4BC5-B123-11E285B4A729}" dt="2020-08-18T09:56:28.095" v="84" actId="207"/>
          <ac:spMkLst>
            <pc:docMk/>
            <pc:sldMk cId="735587555" sldId="268"/>
            <ac:spMk id="3" creationId="{83E00448-AE86-4017-988A-11830B336FE0}"/>
          </ac:spMkLst>
        </pc:spChg>
        <pc:picChg chg="add del mod">
          <ac:chgData name="Office" userId="7b3abbdb-3228-44e0-bf94-e40612464da3" providerId="ADAL" clId="{DF504429-EC5E-4BC5-B123-11E285B4A729}" dt="2020-08-18T09:46:34.507" v="31" actId="21"/>
          <ac:picMkLst>
            <pc:docMk/>
            <pc:sldMk cId="735587555" sldId="268"/>
            <ac:picMk id="5" creationId="{3FB06D03-C502-474D-90A7-E4482F9C1282}"/>
          </ac:picMkLst>
        </pc:picChg>
        <pc:picChg chg="add mod">
          <ac:chgData name="Office" userId="7b3abbdb-3228-44e0-bf94-e40612464da3" providerId="ADAL" clId="{DF504429-EC5E-4BC5-B123-11E285B4A729}" dt="2020-08-18T09:47:57.455" v="36" actId="26606"/>
          <ac:picMkLst>
            <pc:docMk/>
            <pc:sldMk cId="735587555" sldId="268"/>
            <ac:picMk id="7" creationId="{0DAFDFBF-DD49-4978-8E5E-244D9A9ECC59}"/>
          </ac:picMkLst>
        </pc:picChg>
        <pc:picChg chg="add mod">
          <ac:chgData name="Office" userId="7b3abbdb-3228-44e0-bf94-e40612464da3" providerId="ADAL" clId="{DF504429-EC5E-4BC5-B123-11E285B4A729}" dt="2020-08-18T09:52:29.322" v="51" actId="1076"/>
          <ac:picMkLst>
            <pc:docMk/>
            <pc:sldMk cId="735587555" sldId="268"/>
            <ac:picMk id="9" creationId="{6339021D-D604-440E-9DA4-BCEF0681E61A}"/>
          </ac:picMkLst>
        </pc:picChg>
      </pc:sldChg>
      <pc:sldChg chg="addSp delSp modSp new mod setBg setClrOvrMap">
        <pc:chgData name="Office" userId="7b3abbdb-3228-44e0-bf94-e40612464da3" providerId="ADAL" clId="{DF504429-EC5E-4BC5-B123-11E285B4A729}" dt="2020-08-18T10:31:17.871" v="202" actId="478"/>
        <pc:sldMkLst>
          <pc:docMk/>
          <pc:sldMk cId="3158399165" sldId="269"/>
        </pc:sldMkLst>
        <pc:spChg chg="mod ord">
          <ac:chgData name="Office" userId="7b3abbdb-3228-44e0-bf94-e40612464da3" providerId="ADAL" clId="{DF504429-EC5E-4BC5-B123-11E285B4A729}" dt="2020-08-18T10:27:14.495" v="180" actId="26606"/>
          <ac:spMkLst>
            <pc:docMk/>
            <pc:sldMk cId="3158399165" sldId="269"/>
            <ac:spMk id="2" creationId="{C78026A7-B3B7-4BA1-8982-39032E70498A}"/>
          </ac:spMkLst>
        </pc:spChg>
        <pc:spChg chg="del mod">
          <ac:chgData name="Office" userId="7b3abbdb-3228-44e0-bf94-e40612464da3" providerId="ADAL" clId="{DF504429-EC5E-4BC5-B123-11E285B4A729}" dt="2020-08-18T10:04:01.785" v="115" actId="26606"/>
          <ac:spMkLst>
            <pc:docMk/>
            <pc:sldMk cId="3158399165" sldId="269"/>
            <ac:spMk id="3" creationId="{45E302D2-6FB5-4339-9E30-8539BC468EF4}"/>
          </ac:spMkLst>
        </pc:spChg>
        <pc:spChg chg="add del">
          <ac:chgData name="Office" userId="7b3abbdb-3228-44e0-bf94-e40612464da3" providerId="ADAL" clId="{DF504429-EC5E-4BC5-B123-11E285B4A729}" dt="2020-08-18T10:27:14.495" v="180" actId="26606"/>
          <ac:spMkLst>
            <pc:docMk/>
            <pc:sldMk cId="3158399165" sldId="269"/>
            <ac:spMk id="9" creationId="{53B021B3-DE93-4AB7-8A18-CF5F1CED88B8}"/>
          </ac:spMkLst>
        </pc:spChg>
        <pc:spChg chg="add del mod ord">
          <ac:chgData name="Office" userId="7b3abbdb-3228-44e0-bf94-e40612464da3" providerId="ADAL" clId="{DF504429-EC5E-4BC5-B123-11E285B4A729}" dt="2020-08-18T10:31:17.871" v="202" actId="478"/>
          <ac:spMkLst>
            <pc:docMk/>
            <pc:sldMk cId="3158399165" sldId="269"/>
            <ac:spMk id="10" creationId="{4D8943AB-DA29-4424-80D4-8A79307066E5}"/>
          </ac:spMkLst>
        </pc:spChg>
        <pc:spChg chg="add del">
          <ac:chgData name="Office" userId="7b3abbdb-3228-44e0-bf94-e40612464da3" providerId="ADAL" clId="{DF504429-EC5E-4BC5-B123-11E285B4A729}" dt="2020-08-18T10:27:14.495" v="180" actId="26606"/>
          <ac:spMkLst>
            <pc:docMk/>
            <pc:sldMk cId="3158399165" sldId="269"/>
            <ac:spMk id="11" creationId="{52D502E5-F6B4-4D58-B4AE-FC466FF15EE8}"/>
          </ac:spMkLst>
        </pc:spChg>
        <pc:spChg chg="add del">
          <ac:chgData name="Office" userId="7b3abbdb-3228-44e0-bf94-e40612464da3" providerId="ADAL" clId="{DF504429-EC5E-4BC5-B123-11E285B4A729}" dt="2020-08-18T10:27:14.495" v="180" actId="26606"/>
          <ac:spMkLst>
            <pc:docMk/>
            <pc:sldMk cId="3158399165" sldId="269"/>
            <ac:spMk id="13" creationId="{9DECDBF4-02B6-4BB4-B65B-B8107AD6A9E8}"/>
          </ac:spMkLst>
        </pc:spChg>
        <pc:graphicFrameChg chg="add del mod">
          <ac:chgData name="Office" userId="7b3abbdb-3228-44e0-bf94-e40612464da3" providerId="ADAL" clId="{DF504429-EC5E-4BC5-B123-11E285B4A729}" dt="2020-08-18T10:29:34.515" v="199"/>
          <ac:graphicFrameMkLst>
            <pc:docMk/>
            <pc:sldMk cId="3158399165" sldId="269"/>
            <ac:graphicFrameMk id="5" creationId="{89778527-DF76-4EF7-95F5-66987DBAC1AD}"/>
          </ac:graphicFrameMkLst>
        </pc:graphicFrameChg>
        <pc:graphicFrameChg chg="add del">
          <ac:chgData name="Office" userId="7b3abbdb-3228-44e0-bf94-e40612464da3" providerId="ADAL" clId="{DF504429-EC5E-4BC5-B123-11E285B4A729}" dt="2020-08-18T10:27:14.495" v="180" actId="26606"/>
          <ac:graphicFrameMkLst>
            <pc:docMk/>
            <pc:sldMk cId="3158399165" sldId="269"/>
            <ac:graphicFrameMk id="15" creationId="{D18DA8F5-4D79-4902-824A-7419154E1A86}"/>
          </ac:graphicFrameMkLst>
        </pc:graphicFrameChg>
        <pc:picChg chg="add del mod">
          <ac:chgData name="Office" userId="7b3abbdb-3228-44e0-bf94-e40612464da3" providerId="ADAL" clId="{DF504429-EC5E-4BC5-B123-11E285B4A729}" dt="2020-08-18T10:09:35.069" v="175" actId="931"/>
          <ac:picMkLst>
            <pc:docMk/>
            <pc:sldMk cId="3158399165" sldId="269"/>
            <ac:picMk id="6" creationId="{77F3A61C-4573-49BC-A7EC-2707469B1A47}"/>
          </ac:picMkLst>
        </pc:picChg>
        <pc:picChg chg="add mod ord">
          <ac:chgData name="Office" userId="7b3abbdb-3228-44e0-bf94-e40612464da3" providerId="ADAL" clId="{DF504429-EC5E-4BC5-B123-11E285B4A729}" dt="2020-08-18T10:30:27.603" v="200" actId="29295"/>
          <ac:picMkLst>
            <pc:docMk/>
            <pc:sldMk cId="3158399165" sldId="269"/>
            <ac:picMk id="8" creationId="{C6552917-C08F-4ABF-A18A-097F413410C2}"/>
          </ac:picMkLst>
        </pc:picChg>
      </pc:sldChg>
      <pc:sldMasterChg chg="addSp modSldLayout">
        <pc:chgData name="Office" userId="7b3abbdb-3228-44e0-bf94-e40612464da3" providerId="ADAL" clId="{DF504429-EC5E-4BC5-B123-11E285B4A729}" dt="2020-08-18T09:46:53.341" v="32"/>
        <pc:sldMasterMkLst>
          <pc:docMk/>
          <pc:sldMasterMk cId="3620444415" sldId="2147483673"/>
        </pc:sldMasterMkLst>
        <pc:picChg chg="add">
          <ac:chgData name="Office" userId="7b3abbdb-3228-44e0-bf94-e40612464da3" providerId="ADAL" clId="{DF504429-EC5E-4BC5-B123-11E285B4A729}" dt="2020-08-18T09:46:53.341" v="32"/>
          <ac:picMkLst>
            <pc:docMk/>
            <pc:sldMasterMk cId="3620444415" sldId="2147483673"/>
            <ac:picMk id="7" creationId="{D586CABC-3ABA-4882-B857-07D44F02879A}"/>
          </ac:picMkLst>
        </pc:picChg>
        <pc:sldLayoutChg chg="addSp">
          <pc:chgData name="Office" userId="7b3abbdb-3228-44e0-bf94-e40612464da3" providerId="ADAL" clId="{DF504429-EC5E-4BC5-B123-11E285B4A729}" dt="2020-08-18T09:46:53.341" v="32"/>
          <pc:sldLayoutMkLst>
            <pc:docMk/>
            <pc:sldMasterMk cId="3620444415" sldId="2147483673"/>
            <pc:sldLayoutMk cId="55577628" sldId="2147483674"/>
          </pc:sldLayoutMkLst>
          <pc:picChg chg="add">
            <ac:chgData name="Office" userId="7b3abbdb-3228-44e0-bf94-e40612464da3" providerId="ADAL" clId="{DF504429-EC5E-4BC5-B123-11E285B4A729}" dt="2020-08-18T09:46:53.341" v="32"/>
            <ac:picMkLst>
              <pc:docMk/>
              <pc:sldMasterMk cId="3620444415" sldId="2147483673"/>
              <pc:sldLayoutMk cId="55577628" sldId="2147483674"/>
              <ac:picMk id="7" creationId="{A748C29F-40BF-41A4-AD53-746DD93DD5FC}"/>
            </ac:picMkLst>
          </pc:picChg>
        </pc:sldLayoutChg>
      </pc:sldMasterChg>
    </pc:docChg>
  </pc:docChgLst>
  <pc:docChgLst>
    <pc:chgData name="Office" userId="S::office@pandaeducation.onmicrosoft.com::7b3abbdb-3228-44e0-bf94-e40612464da3" providerId="AD" clId="Web-{5EB0452F-06B0-7DDA-297B-2DAC2A730858}"/>
    <pc:docChg chg="modSld">
      <pc:chgData name="Office" userId="S::office@pandaeducation.onmicrosoft.com::7b3abbdb-3228-44e0-bf94-e40612464da3" providerId="AD" clId="Web-{5EB0452F-06B0-7DDA-297B-2DAC2A730858}" dt="2020-08-18T13:21:44.672" v="33" actId="20577"/>
      <pc:docMkLst>
        <pc:docMk/>
      </pc:docMkLst>
      <pc:sldChg chg="modSp">
        <pc:chgData name="Office" userId="S::office@pandaeducation.onmicrosoft.com::7b3abbdb-3228-44e0-bf94-e40612464da3" providerId="AD" clId="Web-{5EB0452F-06B0-7DDA-297B-2DAC2A730858}" dt="2020-08-18T13:21:44.672" v="32" actId="20577"/>
        <pc:sldMkLst>
          <pc:docMk/>
          <pc:sldMk cId="85226607" sldId="266"/>
        </pc:sldMkLst>
        <pc:spChg chg="mod">
          <ac:chgData name="Office" userId="S::office@pandaeducation.onmicrosoft.com::7b3abbdb-3228-44e0-bf94-e40612464da3" providerId="AD" clId="Web-{5EB0452F-06B0-7DDA-297B-2DAC2A730858}" dt="2020-08-18T13:21:25.422" v="18" actId="20577"/>
          <ac:spMkLst>
            <pc:docMk/>
            <pc:sldMk cId="85226607" sldId="266"/>
            <ac:spMk id="2" creationId="{F76FEDB2-EF0B-4D2D-8AFC-2996A4045EE4}"/>
          </ac:spMkLst>
        </pc:spChg>
        <pc:spChg chg="mod">
          <ac:chgData name="Office" userId="S::office@pandaeducation.onmicrosoft.com::7b3abbdb-3228-44e0-bf94-e40612464da3" providerId="AD" clId="Web-{5EB0452F-06B0-7DDA-297B-2DAC2A730858}" dt="2020-08-18T13:21:44.672" v="32" actId="20577"/>
          <ac:spMkLst>
            <pc:docMk/>
            <pc:sldMk cId="85226607" sldId="266"/>
            <ac:spMk id="3" creationId="{79DE3D33-5DEE-404E-AC28-A5C7CC31AEAE}"/>
          </ac:spMkLst>
        </pc:spChg>
      </pc:sldChg>
    </pc:docChg>
  </pc:docChgLst>
  <pc:docChgLst>
    <pc:chgData name="Office" userId="7b3abbdb-3228-44e0-bf94-e40612464da3" providerId="ADAL" clId="{3A74C356-EC29-423C-AEE9-52AC5F56E543}"/>
    <pc:docChg chg="undo redo custSel mod addSld delSld modSld sldOrd modMainMaster">
      <pc:chgData name="Office" userId="7b3abbdb-3228-44e0-bf94-e40612464da3" providerId="ADAL" clId="{3A74C356-EC29-423C-AEE9-52AC5F56E543}" dt="2020-08-19T07:57:16.518" v="8504" actId="5793"/>
      <pc:docMkLst>
        <pc:docMk/>
      </pc:docMkLst>
      <pc:sldChg chg="modSp modTransition modNotesTx">
        <pc:chgData name="Office" userId="7b3abbdb-3228-44e0-bf94-e40612464da3" providerId="ADAL" clId="{3A74C356-EC29-423C-AEE9-52AC5F56E543}" dt="2020-08-18T15:26:41.551" v="8471"/>
        <pc:sldMkLst>
          <pc:docMk/>
          <pc:sldMk cId="3840359798" sldId="256"/>
        </pc:sldMkLst>
        <pc:spChg chg="mod">
          <ac:chgData name="Office" userId="7b3abbdb-3228-44e0-bf94-e40612464da3" providerId="ADAL" clId="{3A74C356-EC29-423C-AEE9-52AC5F56E543}" dt="2020-08-14T12:29:11.763" v="1846"/>
          <ac:spMkLst>
            <pc:docMk/>
            <pc:sldMk cId="3840359798" sldId="256"/>
            <ac:spMk id="3" creationId="{06FFDFD9-7580-46A1-BA53-891FEC536D35}"/>
          </ac:spMkLst>
        </pc:spChg>
        <pc:spChg chg="mod">
          <ac:chgData name="Office" userId="7b3abbdb-3228-44e0-bf94-e40612464da3" providerId="ADAL" clId="{3A74C356-EC29-423C-AEE9-52AC5F56E543}" dt="2020-08-14T12:29:11.763" v="1846"/>
          <ac:spMkLst>
            <pc:docMk/>
            <pc:sldMk cId="3840359798" sldId="256"/>
            <ac:spMk id="7" creationId="{7759414E-6959-42D8-B787-5ADBF0B77314}"/>
          </ac:spMkLst>
        </pc:spChg>
      </pc:sldChg>
      <pc:sldChg chg="addSp delSp modSp mod modTransition setBg setClrOvrMap delDesignElem modNotesTx">
        <pc:chgData name="Office" userId="7b3abbdb-3228-44e0-bf94-e40612464da3" providerId="ADAL" clId="{3A74C356-EC29-423C-AEE9-52AC5F56E543}" dt="2020-08-18T15:26:58.076" v="8472"/>
        <pc:sldMkLst>
          <pc:docMk/>
          <pc:sldMk cId="352748311" sldId="257"/>
        </pc:sldMkLst>
        <pc:spChg chg="mod ord">
          <ac:chgData name="Office" userId="7b3abbdb-3228-44e0-bf94-e40612464da3" providerId="ADAL" clId="{3A74C356-EC29-423C-AEE9-52AC5F56E543}" dt="2020-08-14T12:53:43.949" v="2015" actId="20577"/>
          <ac:spMkLst>
            <pc:docMk/>
            <pc:sldMk cId="352748311" sldId="257"/>
            <ac:spMk id="2" creationId="{62C0B7A4-9233-470B-A231-3CBA7ED0FA8E}"/>
          </ac:spMkLst>
        </pc:spChg>
        <pc:spChg chg="add del">
          <ac:chgData name="Office" userId="7b3abbdb-3228-44e0-bf94-e40612464da3" providerId="ADAL" clId="{3A74C356-EC29-423C-AEE9-52AC5F56E543}" dt="2020-08-14T12:50:59.454" v="1993" actId="26606"/>
          <ac:spMkLst>
            <pc:docMk/>
            <pc:sldMk cId="352748311" sldId="257"/>
            <ac:spMk id="14" creationId="{247AB924-1B87-43FC-B7C7-B112D5C51A0E}"/>
          </ac:spMkLst>
        </pc:spChg>
        <pc:spChg chg="del">
          <ac:chgData name="Office" userId="7b3abbdb-3228-44e0-bf94-e40612464da3" providerId="ADAL" clId="{3A74C356-EC29-423C-AEE9-52AC5F56E543}" dt="2020-08-14T12:26:17.971" v="1832"/>
          <ac:spMkLst>
            <pc:docMk/>
            <pc:sldMk cId="352748311" sldId="257"/>
            <ac:spMk id="16" creationId="{C99A8FB7-A79B-4BC9-9D56-B79587F6AA3E}"/>
          </ac:spMkLst>
        </pc:spChg>
        <pc:spChg chg="add del">
          <ac:chgData name="Office" userId="7b3abbdb-3228-44e0-bf94-e40612464da3" providerId="ADAL" clId="{3A74C356-EC29-423C-AEE9-52AC5F56E543}" dt="2020-08-14T12:52:49.372" v="2002" actId="26606"/>
          <ac:spMkLst>
            <pc:docMk/>
            <pc:sldMk cId="352748311" sldId="257"/>
            <ac:spMk id="17" creationId="{0C45045A-6083-4B3E-956A-67582337527D}"/>
          </ac:spMkLst>
        </pc:spChg>
        <pc:spChg chg="del">
          <ac:chgData name="Office" userId="7b3abbdb-3228-44e0-bf94-e40612464da3" providerId="ADAL" clId="{3A74C356-EC29-423C-AEE9-52AC5F56E543}" dt="2020-08-14T12:26:17.971" v="1832"/>
          <ac:spMkLst>
            <pc:docMk/>
            <pc:sldMk cId="352748311" sldId="257"/>
            <ac:spMk id="18" creationId="{B23893E2-3349-46D7-A7AA-B9E447957FB1}"/>
          </ac:spMkLst>
        </pc:spChg>
        <pc:spChg chg="add del">
          <ac:chgData name="Office" userId="7b3abbdb-3228-44e0-bf94-e40612464da3" providerId="ADAL" clId="{3A74C356-EC29-423C-AEE9-52AC5F56E543}" dt="2020-08-14T12:52:49.372" v="2002" actId="26606"/>
          <ac:spMkLst>
            <pc:docMk/>
            <pc:sldMk cId="352748311" sldId="257"/>
            <ac:spMk id="19" creationId="{42875DDC-0225-45F8-B745-78688F2D1ADC}"/>
          </ac:spMkLst>
        </pc:spChg>
        <pc:spChg chg="del">
          <ac:chgData name="Office" userId="7b3abbdb-3228-44e0-bf94-e40612464da3" providerId="ADAL" clId="{3A74C356-EC29-423C-AEE9-52AC5F56E543}" dt="2020-08-14T12:26:17.971" v="1832"/>
          <ac:spMkLst>
            <pc:docMk/>
            <pc:sldMk cId="352748311" sldId="257"/>
            <ac:spMk id="20" creationId="{2B7592FE-10D1-4664-B623-353F47C8DF7F}"/>
          </ac:spMkLst>
        </pc:spChg>
        <pc:spChg chg="add del">
          <ac:chgData name="Office" userId="7b3abbdb-3228-44e0-bf94-e40612464da3" providerId="ADAL" clId="{3A74C356-EC29-423C-AEE9-52AC5F56E543}" dt="2020-08-14T12:52:49.372" v="2002" actId="26606"/>
          <ac:spMkLst>
            <pc:docMk/>
            <pc:sldMk cId="352748311" sldId="257"/>
            <ac:spMk id="21" creationId="{12617755-D451-4BAF-9B55-518297BFF42D}"/>
          </ac:spMkLst>
        </pc:spChg>
        <pc:spChg chg="add del">
          <ac:chgData name="Office" userId="7b3abbdb-3228-44e0-bf94-e40612464da3" providerId="ADAL" clId="{3A74C356-EC29-423C-AEE9-52AC5F56E543}" dt="2020-08-14T12:52:38.840" v="1997" actId="26606"/>
          <ac:spMkLst>
            <pc:docMk/>
            <pc:sldMk cId="352748311" sldId="257"/>
            <ac:spMk id="26" creationId="{E30408B7-02B2-4EC4-8EE8-B53E74642A86}"/>
          </ac:spMkLst>
        </pc:spChg>
        <pc:spChg chg="add del">
          <ac:chgData name="Office" userId="7b3abbdb-3228-44e0-bf94-e40612464da3" providerId="ADAL" clId="{3A74C356-EC29-423C-AEE9-52AC5F56E543}" dt="2020-08-14T12:52:38.840" v="1997" actId="26606"/>
          <ac:spMkLst>
            <pc:docMk/>
            <pc:sldMk cId="352748311" sldId="257"/>
            <ac:spMk id="28" creationId="{FC117A00-E1E3-4C50-9444-14FB2BC778DD}"/>
          </ac:spMkLst>
        </pc:spChg>
        <pc:spChg chg="add del">
          <ac:chgData name="Office" userId="7b3abbdb-3228-44e0-bf94-e40612464da3" providerId="ADAL" clId="{3A74C356-EC29-423C-AEE9-52AC5F56E543}" dt="2020-08-14T12:52:47.220" v="1999" actId="26606"/>
          <ac:spMkLst>
            <pc:docMk/>
            <pc:sldMk cId="352748311" sldId="257"/>
            <ac:spMk id="34" creationId="{83FA766D-3260-4E0A-9E7F-A2C93DFF1932}"/>
          </ac:spMkLst>
        </pc:spChg>
        <pc:spChg chg="add del">
          <ac:chgData name="Office" userId="7b3abbdb-3228-44e0-bf94-e40612464da3" providerId="ADAL" clId="{3A74C356-EC29-423C-AEE9-52AC5F56E543}" dt="2020-08-14T12:52:47.220" v="1999" actId="26606"/>
          <ac:spMkLst>
            <pc:docMk/>
            <pc:sldMk cId="352748311" sldId="257"/>
            <ac:spMk id="35" creationId="{CB435A06-5FFD-4CF8-BE06-3796EC42003A}"/>
          </ac:spMkLst>
        </pc:spChg>
        <pc:spChg chg="add del">
          <ac:chgData name="Office" userId="7b3abbdb-3228-44e0-bf94-e40612464da3" providerId="ADAL" clId="{3A74C356-EC29-423C-AEE9-52AC5F56E543}" dt="2020-08-14T12:52:47.220" v="1999" actId="26606"/>
          <ac:spMkLst>
            <pc:docMk/>
            <pc:sldMk cId="352748311" sldId="257"/>
            <ac:spMk id="36" creationId="{5E10DA6E-C3FF-4539-BF84-4775BB7EC422}"/>
          </ac:spMkLst>
        </pc:spChg>
        <pc:spChg chg="add">
          <ac:chgData name="Office" userId="7b3abbdb-3228-44e0-bf94-e40612464da3" providerId="ADAL" clId="{3A74C356-EC29-423C-AEE9-52AC5F56E543}" dt="2020-08-14T12:52:49.372" v="2002" actId="26606"/>
          <ac:spMkLst>
            <pc:docMk/>
            <pc:sldMk cId="352748311" sldId="257"/>
            <ac:spMk id="42" creationId="{0C45045A-6083-4B3E-956A-67582337527D}"/>
          </ac:spMkLst>
        </pc:spChg>
        <pc:spChg chg="add">
          <ac:chgData name="Office" userId="7b3abbdb-3228-44e0-bf94-e40612464da3" providerId="ADAL" clId="{3A74C356-EC29-423C-AEE9-52AC5F56E543}" dt="2020-08-14T12:52:49.372" v="2002" actId="26606"/>
          <ac:spMkLst>
            <pc:docMk/>
            <pc:sldMk cId="352748311" sldId="257"/>
            <ac:spMk id="43" creationId="{42875DDC-0225-45F8-B745-78688F2D1ADC}"/>
          </ac:spMkLst>
        </pc:spChg>
        <pc:spChg chg="add">
          <ac:chgData name="Office" userId="7b3abbdb-3228-44e0-bf94-e40612464da3" providerId="ADAL" clId="{3A74C356-EC29-423C-AEE9-52AC5F56E543}" dt="2020-08-14T12:52:49.372" v="2002" actId="26606"/>
          <ac:spMkLst>
            <pc:docMk/>
            <pc:sldMk cId="352748311" sldId="257"/>
            <ac:spMk id="44" creationId="{12617755-D451-4BAF-9B55-518297BFF42D}"/>
          </ac:spMkLst>
        </pc:spChg>
        <pc:grpChg chg="add del">
          <ac:chgData name="Office" userId="7b3abbdb-3228-44e0-bf94-e40612464da3" providerId="ADAL" clId="{3A74C356-EC29-423C-AEE9-52AC5F56E543}" dt="2020-08-14T12:52:38.840" v="1997" actId="26606"/>
          <ac:grpSpMkLst>
            <pc:docMk/>
            <pc:sldMk cId="352748311" sldId="257"/>
            <ac:grpSpMk id="30" creationId="{3CA30F3A-949D-4014-A5BD-809F81E84132}"/>
          </ac:grpSpMkLst>
        </pc:grpChg>
        <pc:picChg chg="add mod ord">
          <ac:chgData name="Office" userId="7b3abbdb-3228-44e0-bf94-e40612464da3" providerId="ADAL" clId="{3A74C356-EC29-423C-AEE9-52AC5F56E543}" dt="2020-08-14T12:52:55.880" v="2004" actId="1076"/>
          <ac:picMkLst>
            <pc:docMk/>
            <pc:sldMk cId="352748311" sldId="257"/>
            <ac:picMk id="4" creationId="{93953C06-FE2D-4DAA-84F7-0E46D8EDA613}"/>
          </ac:picMkLst>
        </pc:picChg>
        <pc:picChg chg="mod ord">
          <ac:chgData name="Office" userId="7b3abbdb-3228-44e0-bf94-e40612464da3" providerId="ADAL" clId="{3A74C356-EC29-423C-AEE9-52AC5F56E543}" dt="2020-08-14T12:53:11.849" v="2008" actId="166"/>
          <ac:picMkLst>
            <pc:docMk/>
            <pc:sldMk cId="352748311" sldId="257"/>
            <ac:picMk id="5" creationId="{015D5B99-DA1A-493E-9EBB-9D8490749E6C}"/>
          </ac:picMkLst>
        </pc:picChg>
        <pc:picChg chg="mod">
          <ac:chgData name="Office" userId="7b3abbdb-3228-44e0-bf94-e40612464da3" providerId="ADAL" clId="{3A74C356-EC29-423C-AEE9-52AC5F56E543}" dt="2020-08-14T12:52:49.363" v="2001" actId="26606"/>
          <ac:picMkLst>
            <pc:docMk/>
            <pc:sldMk cId="352748311" sldId="257"/>
            <ac:picMk id="7" creationId="{0FA9F0EC-4991-493B-9AD7-7A783D290837}"/>
          </ac:picMkLst>
        </pc:picChg>
        <pc:picChg chg="add mod">
          <ac:chgData name="Office" userId="7b3abbdb-3228-44e0-bf94-e40612464da3" providerId="ADAL" clId="{3A74C356-EC29-423C-AEE9-52AC5F56E543}" dt="2020-08-14T12:54:51.617" v="2023" actId="1076"/>
          <ac:picMkLst>
            <pc:docMk/>
            <pc:sldMk cId="352748311" sldId="257"/>
            <ac:picMk id="8" creationId="{BC3459B4-AF16-4955-8F80-C3370BA3FAB2}"/>
          </ac:picMkLst>
        </pc:picChg>
        <pc:picChg chg="del">
          <ac:chgData name="Office" userId="7b3abbdb-3228-44e0-bf94-e40612464da3" providerId="ADAL" clId="{3A74C356-EC29-423C-AEE9-52AC5F56E543}" dt="2020-08-14T12:49:36.738" v="1986" actId="478"/>
          <ac:picMkLst>
            <pc:docMk/>
            <pc:sldMk cId="352748311" sldId="257"/>
            <ac:picMk id="9" creationId="{2FC40C10-7929-4F8C-8CCD-0298D6611F05}"/>
          </ac:picMkLst>
        </pc:picChg>
        <pc:cxnChg chg="add del">
          <ac:chgData name="Office" userId="7b3abbdb-3228-44e0-bf94-e40612464da3" providerId="ADAL" clId="{3A74C356-EC29-423C-AEE9-52AC5F56E543}" dt="2020-08-14T12:50:59.454" v="1993" actId="26606"/>
          <ac:cxnSpMkLst>
            <pc:docMk/>
            <pc:sldMk cId="352748311" sldId="257"/>
            <ac:cxnSpMk id="10" creationId="{818DC98F-4057-4645-B948-F604F39A9CFE}"/>
          </ac:cxnSpMkLst>
        </pc:cxnChg>
        <pc:cxnChg chg="add del">
          <ac:chgData name="Office" userId="7b3abbdb-3228-44e0-bf94-e40612464da3" providerId="ADAL" clId="{3A74C356-EC29-423C-AEE9-52AC5F56E543}" dt="2020-08-14T12:50:59.454" v="1993" actId="26606"/>
          <ac:cxnSpMkLst>
            <pc:docMk/>
            <pc:sldMk cId="352748311" sldId="257"/>
            <ac:cxnSpMk id="11" creationId="{DAD2B705-4A9B-408D-AA80-4F41045E09DE}"/>
          </ac:cxnSpMkLst>
        </pc:cxnChg>
        <pc:cxnChg chg="add del">
          <ac:chgData name="Office" userId="7b3abbdb-3228-44e0-bf94-e40612464da3" providerId="ADAL" clId="{3A74C356-EC29-423C-AEE9-52AC5F56E543}" dt="2020-08-14T12:50:59.454" v="1993" actId="26606"/>
          <ac:cxnSpMkLst>
            <pc:docMk/>
            <pc:sldMk cId="352748311" sldId="257"/>
            <ac:cxnSpMk id="12" creationId="{99AE2756-0FC4-4155-83E7-58AAAB63E757}"/>
          </ac:cxnSpMkLst>
        </pc:cxnChg>
        <pc:cxnChg chg="add del">
          <ac:chgData name="Office" userId="7b3abbdb-3228-44e0-bf94-e40612464da3" providerId="ADAL" clId="{3A74C356-EC29-423C-AEE9-52AC5F56E543}" dt="2020-08-14T12:52:49.363" v="2001" actId="26606"/>
          <ac:cxnSpMkLst>
            <pc:docMk/>
            <pc:sldMk cId="352748311" sldId="257"/>
            <ac:cxnSpMk id="38" creationId="{C800968E-0A99-46C4-A9B2-6A63AC66F4B0}"/>
          </ac:cxnSpMkLst>
        </pc:cxnChg>
        <pc:cxnChg chg="add del">
          <ac:chgData name="Office" userId="7b3abbdb-3228-44e0-bf94-e40612464da3" providerId="ADAL" clId="{3A74C356-EC29-423C-AEE9-52AC5F56E543}" dt="2020-08-14T12:52:49.363" v="2001" actId="26606"/>
          <ac:cxnSpMkLst>
            <pc:docMk/>
            <pc:sldMk cId="352748311" sldId="257"/>
            <ac:cxnSpMk id="39" creationId="{0627B73E-D784-4780-AA33-DCDFE7DA16ED}"/>
          </ac:cxnSpMkLst>
        </pc:cxnChg>
        <pc:cxnChg chg="add del">
          <ac:chgData name="Office" userId="7b3abbdb-3228-44e0-bf94-e40612464da3" providerId="ADAL" clId="{3A74C356-EC29-423C-AEE9-52AC5F56E543}" dt="2020-08-14T12:52:49.363" v="2001" actId="26606"/>
          <ac:cxnSpMkLst>
            <pc:docMk/>
            <pc:sldMk cId="352748311" sldId="257"/>
            <ac:cxnSpMk id="40" creationId="{EBAD6A72-88E8-42F7-88B9-CAF744536BE4}"/>
          </ac:cxnSpMkLst>
        </pc:cxnChg>
      </pc:sldChg>
      <pc:sldChg chg="addSp delSp modSp add del mod setBg delDesignElem modNotesTx">
        <pc:chgData name="Office" userId="7b3abbdb-3228-44e0-bf94-e40612464da3" providerId="ADAL" clId="{3A74C356-EC29-423C-AEE9-52AC5F56E543}" dt="2020-08-14T13:14:44.089" v="2241" actId="47"/>
        <pc:sldMkLst>
          <pc:docMk/>
          <pc:sldMk cId="2737571016" sldId="258"/>
        </pc:sldMkLst>
        <pc:spChg chg="mod">
          <ac:chgData name="Office" userId="7b3abbdb-3228-44e0-bf94-e40612464da3" providerId="ADAL" clId="{3A74C356-EC29-423C-AEE9-52AC5F56E543}" dt="2020-08-14T12:27:48.127" v="1839" actId="1076"/>
          <ac:spMkLst>
            <pc:docMk/>
            <pc:sldMk cId="2737571016" sldId="258"/>
            <ac:spMk id="2" creationId="{B04C5D9E-BC88-41C7-8B4B-513C6D84853B}"/>
          </ac:spMkLst>
        </pc:spChg>
        <pc:spChg chg="mod">
          <ac:chgData name="Office" userId="7b3abbdb-3228-44e0-bf94-e40612464da3" providerId="ADAL" clId="{3A74C356-EC29-423C-AEE9-52AC5F56E543}" dt="2020-08-14T13:05:07.935" v="2056" actId="21"/>
          <ac:spMkLst>
            <pc:docMk/>
            <pc:sldMk cId="2737571016" sldId="258"/>
            <ac:spMk id="3" creationId="{6CD416CE-992A-44A0-81AC-DB99DF60E65C}"/>
          </ac:spMkLst>
        </pc:spChg>
        <pc:spChg chg="add del">
          <ac:chgData name="Office" userId="7b3abbdb-3228-44e0-bf94-e40612464da3" providerId="ADAL" clId="{3A74C356-EC29-423C-AEE9-52AC5F56E543}" dt="2020-08-14T12:26:17.971" v="1832"/>
          <ac:spMkLst>
            <pc:docMk/>
            <pc:sldMk cId="2737571016" sldId="258"/>
            <ac:spMk id="8" creationId="{A7AE9375-4664-4DB2-922D-2782A6E439AC}"/>
          </ac:spMkLst>
        </pc:spChg>
        <pc:spChg chg="add del">
          <ac:chgData name="Office" userId="7b3abbdb-3228-44e0-bf94-e40612464da3" providerId="ADAL" clId="{3A74C356-EC29-423C-AEE9-52AC5F56E543}" dt="2020-08-14T12:26:17.971" v="1832"/>
          <ac:spMkLst>
            <pc:docMk/>
            <pc:sldMk cId="2737571016" sldId="258"/>
            <ac:spMk id="10" creationId="{C2C57604-0CFD-4023-B9BD-107166A25317}"/>
          </ac:spMkLst>
        </pc:spChg>
        <pc:picChg chg="add del mod">
          <ac:chgData name="Office" userId="7b3abbdb-3228-44e0-bf94-e40612464da3" providerId="ADAL" clId="{3A74C356-EC29-423C-AEE9-52AC5F56E543}" dt="2020-08-14T12:31:26.112" v="1852" actId="21"/>
          <ac:picMkLst>
            <pc:docMk/>
            <pc:sldMk cId="2737571016" sldId="258"/>
            <ac:picMk id="4" creationId="{8AAFBF99-32D9-4FA6-8A57-866919A31470}"/>
          </ac:picMkLst>
        </pc:picChg>
      </pc:sldChg>
      <pc:sldChg chg="addSp delSp modSp new mod modTransition setBg modNotesTx">
        <pc:chgData name="Office" userId="7b3abbdb-3228-44e0-bf94-e40612464da3" providerId="ADAL" clId="{3A74C356-EC29-423C-AEE9-52AC5F56E543}" dt="2020-08-18T15:27:05.013" v="8473"/>
        <pc:sldMkLst>
          <pc:docMk/>
          <pc:sldMk cId="1372921452" sldId="259"/>
        </pc:sldMkLst>
        <pc:spChg chg="mod">
          <ac:chgData name="Office" userId="7b3abbdb-3228-44e0-bf94-e40612464da3" providerId="ADAL" clId="{3A74C356-EC29-423C-AEE9-52AC5F56E543}" dt="2020-08-14T13:15:12.386" v="2247" actId="1076"/>
          <ac:spMkLst>
            <pc:docMk/>
            <pc:sldMk cId="1372921452" sldId="259"/>
            <ac:spMk id="2" creationId="{EDD06AA0-3DFA-446E-8E14-9291475F5547}"/>
          </ac:spMkLst>
        </pc:spChg>
        <pc:spChg chg="mod">
          <ac:chgData name="Office" userId="7b3abbdb-3228-44e0-bf94-e40612464da3" providerId="ADAL" clId="{3A74C356-EC29-423C-AEE9-52AC5F56E543}" dt="2020-08-18T13:35:16.248" v="7737" actId="2711"/>
          <ac:spMkLst>
            <pc:docMk/>
            <pc:sldMk cId="1372921452" sldId="259"/>
            <ac:spMk id="3" creationId="{1E0771C4-86C2-4553-944B-1CE227D59CD3}"/>
          </ac:spMkLst>
        </pc:spChg>
        <pc:spChg chg="add del mod">
          <ac:chgData name="Office" userId="7b3abbdb-3228-44e0-bf94-e40612464da3" providerId="ADAL" clId="{3A74C356-EC29-423C-AEE9-52AC5F56E543}" dt="2020-08-14T12:26:36.445" v="1834" actId="478"/>
          <ac:spMkLst>
            <pc:docMk/>
            <pc:sldMk cId="1372921452" sldId="259"/>
            <ac:spMk id="16" creationId="{64B8DA0C-10C5-4ED7-8B98-DB0E56DA45A6}"/>
          </ac:spMkLst>
        </pc:spChg>
        <pc:picChg chg="add mod">
          <ac:chgData name="Office" userId="7b3abbdb-3228-44e0-bf94-e40612464da3" providerId="ADAL" clId="{3A74C356-EC29-423C-AEE9-52AC5F56E543}" dt="2020-08-14T13:14:50.898" v="2242" actId="1076"/>
          <ac:picMkLst>
            <pc:docMk/>
            <pc:sldMk cId="1372921452" sldId="259"/>
            <ac:picMk id="5" creationId="{AE6A14CB-94D8-433A-9089-62EFB1A4237C}"/>
          </ac:picMkLst>
        </pc:picChg>
        <pc:picChg chg="add mod">
          <ac:chgData name="Office" userId="7b3abbdb-3228-44e0-bf94-e40612464da3" providerId="ADAL" clId="{3A74C356-EC29-423C-AEE9-52AC5F56E543}" dt="2020-08-14T13:16:44.626" v="2335" actId="1076"/>
          <ac:picMkLst>
            <pc:docMk/>
            <pc:sldMk cId="1372921452" sldId="259"/>
            <ac:picMk id="6" creationId="{CE7EA4CB-E1DE-4A54-BC8D-1235882074F3}"/>
          </ac:picMkLst>
        </pc:picChg>
        <pc:picChg chg="add mod">
          <ac:chgData name="Office" userId="7b3abbdb-3228-44e0-bf94-e40612464da3" providerId="ADAL" clId="{3A74C356-EC29-423C-AEE9-52AC5F56E543}" dt="2020-08-14T13:14:56.087" v="2243" actId="1076"/>
          <ac:picMkLst>
            <pc:docMk/>
            <pc:sldMk cId="1372921452" sldId="259"/>
            <ac:picMk id="7" creationId="{68D2DC78-BBE1-40EA-BF47-558CBCA8C1D2}"/>
          </ac:picMkLst>
        </pc:picChg>
        <pc:picChg chg="add mod">
          <ac:chgData name="Office" userId="7b3abbdb-3228-44e0-bf94-e40612464da3" providerId="ADAL" clId="{3A74C356-EC29-423C-AEE9-52AC5F56E543}" dt="2020-08-14T13:14:58.700" v="2244" actId="1076"/>
          <ac:picMkLst>
            <pc:docMk/>
            <pc:sldMk cId="1372921452" sldId="259"/>
            <ac:picMk id="9" creationId="{9769C5B4-E3E0-4762-B012-81CF209455E4}"/>
          </ac:picMkLst>
        </pc:picChg>
        <pc:picChg chg="add mod">
          <ac:chgData name="Office" userId="7b3abbdb-3228-44e0-bf94-e40612464da3" providerId="ADAL" clId="{3A74C356-EC29-423C-AEE9-52AC5F56E543}" dt="2020-08-14T13:15:01.877" v="2245" actId="1076"/>
          <ac:picMkLst>
            <pc:docMk/>
            <pc:sldMk cId="1372921452" sldId="259"/>
            <ac:picMk id="11" creationId="{37DF68FE-8296-4906-B39F-920E73FE460B}"/>
          </ac:picMkLst>
        </pc:picChg>
        <pc:picChg chg="add mod">
          <ac:chgData name="Office" userId="7b3abbdb-3228-44e0-bf94-e40612464da3" providerId="ADAL" clId="{3A74C356-EC29-423C-AEE9-52AC5F56E543}" dt="2020-08-14T13:15:05.431" v="2246" actId="1076"/>
          <ac:picMkLst>
            <pc:docMk/>
            <pc:sldMk cId="1372921452" sldId="259"/>
            <ac:picMk id="13" creationId="{EA99CB14-2C6E-4B4B-99A3-BF0D4FC9E172}"/>
          </ac:picMkLst>
        </pc:picChg>
        <pc:picChg chg="add mod">
          <ac:chgData name="Office" userId="7b3abbdb-3228-44e0-bf94-e40612464da3" providerId="ADAL" clId="{3A74C356-EC29-423C-AEE9-52AC5F56E543}" dt="2020-08-14T12:24:50.051" v="1822" actId="14100"/>
          <ac:picMkLst>
            <pc:docMk/>
            <pc:sldMk cId="1372921452" sldId="259"/>
            <ac:picMk id="15" creationId="{B2C6E2FE-2AA0-4D94-AE7C-ADD2DFC2A15B}"/>
          </ac:picMkLst>
        </pc:picChg>
      </pc:sldChg>
      <pc:sldChg chg="addSp delSp modSp new del mod setBg">
        <pc:chgData name="Office" userId="7b3abbdb-3228-44e0-bf94-e40612464da3" providerId="ADAL" clId="{3A74C356-EC29-423C-AEE9-52AC5F56E543}" dt="2020-08-14T12:37:49.508" v="1977" actId="47"/>
        <pc:sldMkLst>
          <pc:docMk/>
          <pc:sldMk cId="595102350" sldId="260"/>
        </pc:sldMkLst>
        <pc:spChg chg="del">
          <ac:chgData name="Office" userId="7b3abbdb-3228-44e0-bf94-e40612464da3" providerId="ADAL" clId="{3A74C356-EC29-423C-AEE9-52AC5F56E543}" dt="2020-08-14T12:32:53.833" v="1854" actId="26606"/>
          <ac:spMkLst>
            <pc:docMk/>
            <pc:sldMk cId="595102350" sldId="260"/>
            <ac:spMk id="2" creationId="{28630738-4EC1-4C72-9E72-F90D2AC305FB}"/>
          </ac:spMkLst>
        </pc:spChg>
        <pc:spChg chg="del">
          <ac:chgData name="Office" userId="7b3abbdb-3228-44e0-bf94-e40612464da3" providerId="ADAL" clId="{3A74C356-EC29-423C-AEE9-52AC5F56E543}" dt="2020-08-14T12:32:53.833" v="1854" actId="26606"/>
          <ac:spMkLst>
            <pc:docMk/>
            <pc:sldMk cId="595102350" sldId="260"/>
            <ac:spMk id="3" creationId="{853AD608-2148-4ED0-B9F7-2CD3AA0F5B54}"/>
          </ac:spMkLst>
        </pc:spChg>
        <pc:spChg chg="add">
          <ac:chgData name="Office" userId="7b3abbdb-3228-44e0-bf94-e40612464da3" providerId="ADAL" clId="{3A74C356-EC29-423C-AEE9-52AC5F56E543}" dt="2020-08-14T12:32:53.833" v="1854" actId="26606"/>
          <ac:spMkLst>
            <pc:docMk/>
            <pc:sldMk cId="595102350" sldId="260"/>
            <ac:spMk id="10" creationId="{42A4FC2C-047E-45A5-965D-8E1E3BF09BC6}"/>
          </ac:spMkLst>
        </pc:spChg>
        <pc:picChg chg="add mod">
          <ac:chgData name="Office" userId="7b3abbdb-3228-44e0-bf94-e40612464da3" providerId="ADAL" clId="{3A74C356-EC29-423C-AEE9-52AC5F56E543}" dt="2020-08-14T12:32:57.134" v="1856" actId="1076"/>
          <ac:picMkLst>
            <pc:docMk/>
            <pc:sldMk cId="595102350" sldId="260"/>
            <ac:picMk id="5" creationId="{99DBE31A-E97C-4966-A3CE-7E94D5B71733}"/>
          </ac:picMkLst>
        </pc:picChg>
      </pc:sldChg>
      <pc:sldChg chg="addSp delSp modSp add del">
        <pc:chgData name="Office" userId="7b3abbdb-3228-44e0-bf94-e40612464da3" providerId="ADAL" clId="{3A74C356-EC29-423C-AEE9-52AC5F56E543}" dt="2020-08-14T12:30:50.583" v="1848"/>
        <pc:sldMkLst>
          <pc:docMk/>
          <pc:sldMk cId="1328433383" sldId="260"/>
        </pc:sldMkLst>
        <pc:spChg chg="mod">
          <ac:chgData name="Office" userId="7b3abbdb-3228-44e0-bf94-e40612464da3" providerId="ADAL" clId="{3A74C356-EC29-423C-AEE9-52AC5F56E543}" dt="2020-08-14T12:28:36.842" v="1841"/>
          <ac:spMkLst>
            <pc:docMk/>
            <pc:sldMk cId="1328433383" sldId="260"/>
            <ac:spMk id="2" creationId="{4D23A94C-2FA5-4FF9-AA13-CF3808D6C6CB}"/>
          </ac:spMkLst>
        </pc:spChg>
        <pc:spChg chg="mod">
          <ac:chgData name="Office" userId="7b3abbdb-3228-44e0-bf94-e40612464da3" providerId="ADAL" clId="{3A74C356-EC29-423C-AEE9-52AC5F56E543}" dt="2020-08-14T12:28:36.842" v="1841"/>
          <ac:spMkLst>
            <pc:docMk/>
            <pc:sldMk cId="1328433383" sldId="260"/>
            <ac:spMk id="3" creationId="{4CEBF8DD-F747-496A-A13E-ACB7064A4985}"/>
          </ac:spMkLst>
        </pc:spChg>
        <pc:spChg chg="mod">
          <ac:chgData name="Office" userId="7b3abbdb-3228-44e0-bf94-e40612464da3" providerId="ADAL" clId="{3A74C356-EC29-423C-AEE9-52AC5F56E543}" dt="2020-08-14T12:28:36.842" v="1841"/>
          <ac:spMkLst>
            <pc:docMk/>
            <pc:sldMk cId="1328433383" sldId="260"/>
            <ac:spMk id="4" creationId="{74A06F84-2649-469D-A667-5DB15EB83564}"/>
          </ac:spMkLst>
        </pc:spChg>
        <pc:spChg chg="add del mod">
          <ac:chgData name="Office" userId="7b3abbdb-3228-44e0-bf94-e40612464da3" providerId="ADAL" clId="{3A74C356-EC29-423C-AEE9-52AC5F56E543}" dt="2020-08-14T12:28:36.842" v="1841"/>
          <ac:spMkLst>
            <pc:docMk/>
            <pc:sldMk cId="1328433383" sldId="260"/>
            <ac:spMk id="5" creationId="{A51785D2-FB36-476C-8B35-377952EE8BDA}"/>
          </ac:spMkLst>
        </pc:spChg>
        <pc:spChg chg="add del mod">
          <ac:chgData name="Office" userId="7b3abbdb-3228-44e0-bf94-e40612464da3" providerId="ADAL" clId="{3A74C356-EC29-423C-AEE9-52AC5F56E543}" dt="2020-08-14T12:28:36.842" v="1841"/>
          <ac:spMkLst>
            <pc:docMk/>
            <pc:sldMk cId="1328433383" sldId="260"/>
            <ac:spMk id="6" creationId="{D9BCA4A7-93BE-4501-AD83-538A76C01AFD}"/>
          </ac:spMkLst>
        </pc:spChg>
        <pc:spChg chg="add del mod">
          <ac:chgData name="Office" userId="7b3abbdb-3228-44e0-bf94-e40612464da3" providerId="ADAL" clId="{3A74C356-EC29-423C-AEE9-52AC5F56E543}" dt="2020-08-14T12:28:36.842" v="1841"/>
          <ac:spMkLst>
            <pc:docMk/>
            <pc:sldMk cId="1328433383" sldId="260"/>
            <ac:spMk id="7" creationId="{3DBBE610-8E96-482C-99CD-AED333D12EA6}"/>
          </ac:spMkLst>
        </pc:spChg>
      </pc:sldChg>
      <pc:sldChg chg="modSp new mod modTransition modNotesTx">
        <pc:chgData name="Office" userId="7b3abbdb-3228-44e0-bf94-e40612464da3" providerId="ADAL" clId="{3A74C356-EC29-423C-AEE9-52AC5F56E543}" dt="2020-08-18T15:28:32.939" v="8480"/>
        <pc:sldMkLst>
          <pc:docMk/>
          <pc:sldMk cId="1965645377" sldId="261"/>
        </pc:sldMkLst>
        <pc:spChg chg="mod">
          <ac:chgData name="Office" userId="7b3abbdb-3228-44e0-bf94-e40612464da3" providerId="ADAL" clId="{3A74C356-EC29-423C-AEE9-52AC5F56E543}" dt="2020-08-18T13:40:13.862" v="7746" actId="255"/>
          <ac:spMkLst>
            <pc:docMk/>
            <pc:sldMk cId="1965645377" sldId="261"/>
            <ac:spMk id="2" creationId="{EED3B2BD-970A-4D20-93D2-29B391BCD59B}"/>
          </ac:spMkLst>
        </pc:spChg>
      </pc:sldChg>
      <pc:sldChg chg="addSp delSp modSp add del mod ord modNotesTx">
        <pc:chgData name="Office" userId="7b3abbdb-3228-44e0-bf94-e40612464da3" providerId="ADAL" clId="{3A74C356-EC29-423C-AEE9-52AC5F56E543}" dt="2020-08-14T13:28:45.978" v="3048" actId="20577"/>
        <pc:sldMkLst>
          <pc:docMk/>
          <pc:sldMk cId="1328433383" sldId="262"/>
        </pc:sldMkLst>
        <pc:spChg chg="mod">
          <ac:chgData name="Office" userId="7b3abbdb-3228-44e0-bf94-e40612464da3" providerId="ADAL" clId="{3A74C356-EC29-423C-AEE9-52AC5F56E543}" dt="2020-08-14T13:04:59.480" v="2055" actId="20577"/>
          <ac:spMkLst>
            <pc:docMk/>
            <pc:sldMk cId="1328433383" sldId="262"/>
            <ac:spMk id="2" creationId="{4D23A94C-2FA5-4FF9-AA13-CF3808D6C6CB}"/>
          </ac:spMkLst>
        </pc:spChg>
        <pc:spChg chg="del mod">
          <ac:chgData name="Office" userId="7b3abbdb-3228-44e0-bf94-e40612464da3" providerId="ADAL" clId="{3A74C356-EC29-423C-AEE9-52AC5F56E543}" dt="2020-08-14T13:08:46.589" v="2139" actId="478"/>
          <ac:spMkLst>
            <pc:docMk/>
            <pc:sldMk cId="1328433383" sldId="262"/>
            <ac:spMk id="3" creationId="{4CEBF8DD-F747-496A-A13E-ACB7064A4985}"/>
          </ac:spMkLst>
        </pc:spChg>
        <pc:spChg chg="mod">
          <ac:chgData name="Office" userId="7b3abbdb-3228-44e0-bf94-e40612464da3" providerId="ADAL" clId="{3A74C356-EC29-423C-AEE9-52AC5F56E543}" dt="2020-08-14T13:08:30.064" v="2133" actId="27636"/>
          <ac:spMkLst>
            <pc:docMk/>
            <pc:sldMk cId="1328433383" sldId="262"/>
            <ac:spMk id="4" creationId="{74A06F84-2649-469D-A667-5DB15EB83564}"/>
          </ac:spMkLst>
        </pc:spChg>
        <pc:spChg chg="add mod">
          <ac:chgData name="Office" userId="7b3abbdb-3228-44e0-bf94-e40612464da3" providerId="ADAL" clId="{3A74C356-EC29-423C-AEE9-52AC5F56E543}" dt="2020-08-14T13:13:14.932" v="2229" actId="255"/>
          <ac:spMkLst>
            <pc:docMk/>
            <pc:sldMk cId="1328433383" sldId="262"/>
            <ac:spMk id="6" creationId="{61362868-1560-4C9B-8C67-D95264C0114A}"/>
          </ac:spMkLst>
        </pc:spChg>
        <pc:spChg chg="add del mod">
          <ac:chgData name="Office" userId="7b3abbdb-3228-44e0-bf94-e40612464da3" providerId="ADAL" clId="{3A74C356-EC29-423C-AEE9-52AC5F56E543}" dt="2020-08-14T13:06:25.938" v="2078" actId="478"/>
          <ac:spMkLst>
            <pc:docMk/>
            <pc:sldMk cId="1328433383" sldId="262"/>
            <ac:spMk id="8" creationId="{68EF9D6E-EB66-42C2-AD23-E8C7A0BE0612}"/>
          </ac:spMkLst>
        </pc:spChg>
        <pc:spChg chg="add del mod">
          <ac:chgData name="Office" userId="7b3abbdb-3228-44e0-bf94-e40612464da3" providerId="ADAL" clId="{3A74C356-EC29-423C-AEE9-52AC5F56E543}" dt="2020-08-14T13:08:18.046" v="2128" actId="22"/>
          <ac:spMkLst>
            <pc:docMk/>
            <pc:sldMk cId="1328433383" sldId="262"/>
            <ac:spMk id="10" creationId="{FF2FAB55-E319-4FD0-AC16-51C62F8A9786}"/>
          </ac:spMkLst>
        </pc:spChg>
        <pc:spChg chg="add del mod">
          <ac:chgData name="Office" userId="7b3abbdb-3228-44e0-bf94-e40612464da3" providerId="ADAL" clId="{3A74C356-EC29-423C-AEE9-52AC5F56E543}" dt="2020-08-14T13:08:15.975" v="2125" actId="22"/>
          <ac:spMkLst>
            <pc:docMk/>
            <pc:sldMk cId="1328433383" sldId="262"/>
            <ac:spMk id="12" creationId="{5A8553A8-B7C0-4DFA-BBE3-3A0A2297828A}"/>
          </ac:spMkLst>
        </pc:spChg>
        <pc:spChg chg="add del mod">
          <ac:chgData name="Office" userId="7b3abbdb-3228-44e0-bf94-e40612464da3" providerId="ADAL" clId="{3A74C356-EC29-423C-AEE9-52AC5F56E543}" dt="2020-08-14T13:08:13.122" v="2121" actId="22"/>
          <ac:spMkLst>
            <pc:docMk/>
            <pc:sldMk cId="1328433383" sldId="262"/>
            <ac:spMk id="14" creationId="{3BA21371-EAAB-461C-8E29-1E97975DFEA9}"/>
          </ac:spMkLst>
        </pc:spChg>
        <pc:spChg chg="add del mod">
          <ac:chgData name="Office" userId="7b3abbdb-3228-44e0-bf94-e40612464da3" providerId="ADAL" clId="{3A74C356-EC29-423C-AEE9-52AC5F56E543}" dt="2020-08-14T13:08:52.482" v="2141" actId="478"/>
          <ac:spMkLst>
            <pc:docMk/>
            <pc:sldMk cId="1328433383" sldId="262"/>
            <ac:spMk id="16" creationId="{C53AF853-76A6-4E43-91F9-19B4F113E636}"/>
          </ac:spMkLst>
        </pc:spChg>
        <pc:picChg chg="add mod">
          <ac:chgData name="Office" userId="7b3abbdb-3228-44e0-bf94-e40612464da3" providerId="ADAL" clId="{3A74C356-EC29-423C-AEE9-52AC5F56E543}" dt="2020-08-14T13:14:05.104" v="2236" actId="1076"/>
          <ac:picMkLst>
            <pc:docMk/>
            <pc:sldMk cId="1328433383" sldId="262"/>
            <ac:picMk id="18" creationId="{17B9D334-A3BB-4803-8B26-8086041980C4}"/>
          </ac:picMkLst>
        </pc:picChg>
        <pc:picChg chg="add del mod">
          <ac:chgData name="Office" userId="7b3abbdb-3228-44e0-bf94-e40612464da3" providerId="ADAL" clId="{3A74C356-EC29-423C-AEE9-52AC5F56E543}" dt="2020-08-14T13:11:38.382" v="2183" actId="478"/>
          <ac:picMkLst>
            <pc:docMk/>
            <pc:sldMk cId="1328433383" sldId="262"/>
            <ac:picMk id="20" creationId="{A58F506E-F6B0-4082-98BD-A848B6A23021}"/>
          </ac:picMkLst>
        </pc:picChg>
        <pc:picChg chg="add mod">
          <ac:chgData name="Office" userId="7b3abbdb-3228-44e0-bf94-e40612464da3" providerId="ADAL" clId="{3A74C356-EC29-423C-AEE9-52AC5F56E543}" dt="2020-08-14T13:13:29.641" v="2232" actId="1076"/>
          <ac:picMkLst>
            <pc:docMk/>
            <pc:sldMk cId="1328433383" sldId="262"/>
            <ac:picMk id="22" creationId="{79898B9D-845B-4CEA-BCDA-B35426D43B01}"/>
          </ac:picMkLst>
        </pc:picChg>
        <pc:picChg chg="add mod">
          <ac:chgData name="Office" userId="7b3abbdb-3228-44e0-bf94-e40612464da3" providerId="ADAL" clId="{3A74C356-EC29-423C-AEE9-52AC5F56E543}" dt="2020-08-14T13:13:24.053" v="2231" actId="1076"/>
          <ac:picMkLst>
            <pc:docMk/>
            <pc:sldMk cId="1328433383" sldId="262"/>
            <ac:picMk id="24" creationId="{1AE85C58-C385-4F37-A276-DB38B28BF5D1}"/>
          </ac:picMkLst>
        </pc:picChg>
        <pc:picChg chg="add mod">
          <ac:chgData name="Office" userId="7b3abbdb-3228-44e0-bf94-e40612464da3" providerId="ADAL" clId="{3A74C356-EC29-423C-AEE9-52AC5F56E543}" dt="2020-08-14T13:14:08.410" v="2237" actId="1076"/>
          <ac:picMkLst>
            <pc:docMk/>
            <pc:sldMk cId="1328433383" sldId="262"/>
            <ac:picMk id="26" creationId="{7965C4FA-24F3-41D7-9F30-748FB36C9E01}"/>
          </ac:picMkLst>
        </pc:picChg>
        <pc:picChg chg="add mod">
          <ac:chgData name="Office" userId="7b3abbdb-3228-44e0-bf94-e40612464da3" providerId="ADAL" clId="{3A74C356-EC29-423C-AEE9-52AC5F56E543}" dt="2020-08-14T13:13:36.218" v="2233" actId="1076"/>
          <ac:picMkLst>
            <pc:docMk/>
            <pc:sldMk cId="1328433383" sldId="262"/>
            <ac:picMk id="28" creationId="{0B92038D-B7F8-4BA7-8B2D-1FE95800F86C}"/>
          </ac:picMkLst>
        </pc:picChg>
        <pc:picChg chg="add mod">
          <ac:chgData name="Office" userId="7b3abbdb-3228-44e0-bf94-e40612464da3" providerId="ADAL" clId="{3A74C356-EC29-423C-AEE9-52AC5F56E543}" dt="2020-08-14T13:13:51.673" v="2235" actId="1076"/>
          <ac:picMkLst>
            <pc:docMk/>
            <pc:sldMk cId="1328433383" sldId="262"/>
            <ac:picMk id="30" creationId="{9D22CB1F-3C39-470F-9BB7-B4CB06128562}"/>
          </ac:picMkLst>
        </pc:picChg>
      </pc:sldChg>
      <pc:sldChg chg="modSp new mod modTransition modNotesTx">
        <pc:chgData name="Office" userId="7b3abbdb-3228-44e0-bf94-e40612464da3" providerId="ADAL" clId="{3A74C356-EC29-423C-AEE9-52AC5F56E543}" dt="2020-08-18T15:27:18.417" v="8475"/>
        <pc:sldMkLst>
          <pc:docMk/>
          <pc:sldMk cId="2049709233" sldId="263"/>
        </pc:sldMkLst>
        <pc:spChg chg="mod">
          <ac:chgData name="Office" userId="7b3abbdb-3228-44e0-bf94-e40612464da3" providerId="ADAL" clId="{3A74C356-EC29-423C-AEE9-52AC5F56E543}" dt="2020-08-18T13:35:37.256" v="7739" actId="2711"/>
          <ac:spMkLst>
            <pc:docMk/>
            <pc:sldMk cId="2049709233" sldId="263"/>
            <ac:spMk id="2" creationId="{7B24C7EF-7BAF-405C-9A53-D5036DA02AAA}"/>
          </ac:spMkLst>
        </pc:spChg>
        <pc:spChg chg="mod">
          <ac:chgData name="Office" userId="7b3abbdb-3228-44e0-bf94-e40612464da3" providerId="ADAL" clId="{3A74C356-EC29-423C-AEE9-52AC5F56E543}" dt="2020-08-18T13:35:32.361" v="7738" actId="2711"/>
          <ac:spMkLst>
            <pc:docMk/>
            <pc:sldMk cId="2049709233" sldId="263"/>
            <ac:spMk id="3" creationId="{B69C8ED5-6223-449E-BA6C-65BC7DA09AB9}"/>
          </ac:spMkLst>
        </pc:spChg>
      </pc:sldChg>
      <pc:sldChg chg="addSp delSp modSp new mod modTransition">
        <pc:chgData name="Office" userId="7b3abbdb-3228-44e0-bf94-e40612464da3" providerId="ADAL" clId="{3A74C356-EC29-423C-AEE9-52AC5F56E543}" dt="2020-08-18T15:27:37.878" v="8476"/>
        <pc:sldMkLst>
          <pc:docMk/>
          <pc:sldMk cId="2187772469" sldId="264"/>
        </pc:sldMkLst>
        <pc:spChg chg="mod">
          <ac:chgData name="Office" userId="7b3abbdb-3228-44e0-bf94-e40612464da3" providerId="ADAL" clId="{3A74C356-EC29-423C-AEE9-52AC5F56E543}" dt="2020-08-18T13:35:50.478" v="7741" actId="2711"/>
          <ac:spMkLst>
            <pc:docMk/>
            <pc:sldMk cId="2187772469" sldId="264"/>
            <ac:spMk id="2" creationId="{2014F941-4E02-4E5F-8788-0327B49900F4}"/>
          </ac:spMkLst>
        </pc:spChg>
        <pc:spChg chg="mod">
          <ac:chgData name="Office" userId="7b3abbdb-3228-44e0-bf94-e40612464da3" providerId="ADAL" clId="{3A74C356-EC29-423C-AEE9-52AC5F56E543}" dt="2020-08-18T13:35:46.130" v="7740" actId="2711"/>
          <ac:spMkLst>
            <pc:docMk/>
            <pc:sldMk cId="2187772469" sldId="264"/>
            <ac:spMk id="3" creationId="{CE52EBA1-85F7-4110-9DBF-E213DFF79559}"/>
          </ac:spMkLst>
        </pc:spChg>
        <pc:spChg chg="del">
          <ac:chgData name="Office" userId="7b3abbdb-3228-44e0-bf94-e40612464da3" providerId="ADAL" clId="{3A74C356-EC29-423C-AEE9-52AC5F56E543}" dt="2020-08-18T13:31:51.427" v="7733" actId="26606"/>
          <ac:spMkLst>
            <pc:docMk/>
            <pc:sldMk cId="2187772469" sldId="264"/>
            <ac:spMk id="9" creationId="{71B2258F-86CA-4D4D-8270-BC05FCDEBFB3}"/>
          </ac:spMkLst>
        </pc:spChg>
        <pc:spChg chg="add">
          <ac:chgData name="Office" userId="7b3abbdb-3228-44e0-bf94-e40612464da3" providerId="ADAL" clId="{3A74C356-EC29-423C-AEE9-52AC5F56E543}" dt="2020-08-18T13:31:51.427" v="7733" actId="26606"/>
          <ac:spMkLst>
            <pc:docMk/>
            <pc:sldMk cId="2187772469" sldId="264"/>
            <ac:spMk id="14" creationId="{71B2258F-86CA-4D4D-8270-BC05FCDEBFB3}"/>
          </ac:spMkLst>
        </pc:spChg>
        <pc:picChg chg="del mod">
          <ac:chgData name="Office" userId="7b3abbdb-3228-44e0-bf94-e40612464da3" providerId="ADAL" clId="{3A74C356-EC29-423C-AEE9-52AC5F56E543}" dt="2020-08-18T13:31:43.975" v="7732" actId="478"/>
          <ac:picMkLst>
            <pc:docMk/>
            <pc:sldMk cId="2187772469" sldId="264"/>
            <ac:picMk id="5" creationId="{C3A7105F-B629-4E00-B308-7B3BEA2383E3}"/>
          </ac:picMkLst>
        </pc:picChg>
        <pc:picChg chg="add mod ord">
          <ac:chgData name="Office" userId="7b3abbdb-3228-44e0-bf94-e40612464da3" providerId="ADAL" clId="{3A74C356-EC29-423C-AEE9-52AC5F56E543}" dt="2020-08-18T13:32:41.631" v="7734" actId="1076"/>
          <ac:picMkLst>
            <pc:docMk/>
            <pc:sldMk cId="2187772469" sldId="264"/>
            <ac:picMk id="6" creationId="{4CC28531-AEC6-4973-97BE-786878208645}"/>
          </ac:picMkLst>
        </pc:picChg>
      </pc:sldChg>
      <pc:sldChg chg="addSp modSp new mod modNotesTx">
        <pc:chgData name="Office" userId="7b3abbdb-3228-44e0-bf94-e40612464da3" providerId="ADAL" clId="{3A74C356-EC29-423C-AEE9-52AC5F56E543}" dt="2020-08-14T16:59:52.180" v="7557" actId="20577"/>
        <pc:sldMkLst>
          <pc:docMk/>
          <pc:sldMk cId="2948739518" sldId="265"/>
        </pc:sldMkLst>
        <pc:spChg chg="mod">
          <ac:chgData name="Office" userId="7b3abbdb-3228-44e0-bf94-e40612464da3" providerId="ADAL" clId="{3A74C356-EC29-423C-AEE9-52AC5F56E543}" dt="2020-08-14T16:19:50.245" v="4827" actId="20577"/>
          <ac:spMkLst>
            <pc:docMk/>
            <pc:sldMk cId="2948739518" sldId="265"/>
            <ac:spMk id="2" creationId="{37EA1A1C-8193-4999-A0F3-D837B38B92AC}"/>
          </ac:spMkLst>
        </pc:spChg>
        <pc:spChg chg="mod">
          <ac:chgData name="Office" userId="7b3abbdb-3228-44e0-bf94-e40612464da3" providerId="ADAL" clId="{3A74C356-EC29-423C-AEE9-52AC5F56E543}" dt="2020-08-14T16:47:15.683" v="7143" actId="20577"/>
          <ac:spMkLst>
            <pc:docMk/>
            <pc:sldMk cId="2948739518" sldId="265"/>
            <ac:spMk id="3" creationId="{5C111031-4B22-4201-A6FD-33246F226D77}"/>
          </ac:spMkLst>
        </pc:spChg>
        <pc:picChg chg="add mod ord modCrop">
          <ac:chgData name="Office" userId="7b3abbdb-3228-44e0-bf94-e40612464da3" providerId="ADAL" clId="{3A74C356-EC29-423C-AEE9-52AC5F56E543}" dt="2020-08-14T16:40:57.465" v="6428" actId="1076"/>
          <ac:picMkLst>
            <pc:docMk/>
            <pc:sldMk cId="2948739518" sldId="265"/>
            <ac:picMk id="4" creationId="{432A7457-2EB7-49E8-99CC-412D9032F195}"/>
          </ac:picMkLst>
        </pc:picChg>
      </pc:sldChg>
      <pc:sldChg chg="modSp new mod modTransition modAnim modNotesTx">
        <pc:chgData name="Office" userId="7b3abbdb-3228-44e0-bf94-e40612464da3" providerId="ADAL" clId="{3A74C356-EC29-423C-AEE9-52AC5F56E543}" dt="2020-08-18T15:28:02.843" v="8477"/>
        <pc:sldMkLst>
          <pc:docMk/>
          <pc:sldMk cId="85226607" sldId="266"/>
        </pc:sldMkLst>
        <pc:spChg chg="mod">
          <ac:chgData name="Office" userId="7b3abbdb-3228-44e0-bf94-e40612464da3" providerId="ADAL" clId="{3A74C356-EC29-423C-AEE9-52AC5F56E543}" dt="2020-08-18T14:19:36.460" v="7874" actId="1076"/>
          <ac:spMkLst>
            <pc:docMk/>
            <pc:sldMk cId="85226607" sldId="266"/>
            <ac:spMk id="2" creationId="{F76FEDB2-EF0B-4D2D-8AFC-2996A4045EE4}"/>
          </ac:spMkLst>
        </pc:spChg>
        <pc:spChg chg="mod">
          <ac:chgData name="Office" userId="7b3abbdb-3228-44e0-bf94-e40612464da3" providerId="ADAL" clId="{3A74C356-EC29-423C-AEE9-52AC5F56E543}" dt="2020-08-18T13:34:57.598" v="7736" actId="27636"/>
          <ac:spMkLst>
            <pc:docMk/>
            <pc:sldMk cId="85226607" sldId="266"/>
            <ac:spMk id="3" creationId="{79DE3D33-5DEE-404E-AC28-A5C7CC31AEAE}"/>
          </ac:spMkLst>
        </pc:spChg>
      </pc:sldChg>
      <pc:sldChg chg="addSp delSp modSp new mod modTransition modNotesTx">
        <pc:chgData name="Office" userId="7b3abbdb-3228-44e0-bf94-e40612464da3" providerId="ADAL" clId="{3A74C356-EC29-423C-AEE9-52AC5F56E543}" dt="2020-08-19T07:57:16.518" v="8504" actId="5793"/>
        <pc:sldMkLst>
          <pc:docMk/>
          <pc:sldMk cId="3121860274" sldId="267"/>
        </pc:sldMkLst>
        <pc:spChg chg="mod">
          <ac:chgData name="Office" userId="7b3abbdb-3228-44e0-bf94-e40612464da3" providerId="ADAL" clId="{3A74C356-EC29-423C-AEE9-52AC5F56E543}" dt="2020-08-14T16:50:05.851" v="7237" actId="20577"/>
          <ac:spMkLst>
            <pc:docMk/>
            <pc:sldMk cId="3121860274" sldId="267"/>
            <ac:spMk id="2" creationId="{68161E41-E265-4C1E-B51F-2F15B48BD607}"/>
          </ac:spMkLst>
        </pc:spChg>
        <pc:spChg chg="del">
          <ac:chgData name="Office" userId="7b3abbdb-3228-44e0-bf94-e40612464da3" providerId="ADAL" clId="{3A74C356-EC29-423C-AEE9-52AC5F56E543}" dt="2020-08-14T16:23:10.568" v="4830" actId="22"/>
          <ac:spMkLst>
            <pc:docMk/>
            <pc:sldMk cId="3121860274" sldId="267"/>
            <ac:spMk id="3" creationId="{724BBD0F-8F88-426E-88FF-255A2CC0EB93}"/>
          </ac:spMkLst>
        </pc:spChg>
        <pc:spChg chg="add mod">
          <ac:chgData name="Office" userId="7b3abbdb-3228-44e0-bf94-e40612464da3" providerId="ADAL" clId="{3A74C356-EC29-423C-AEE9-52AC5F56E543}" dt="2020-08-19T07:57:16.518" v="8504" actId="5793"/>
          <ac:spMkLst>
            <pc:docMk/>
            <pc:sldMk cId="3121860274" sldId="267"/>
            <ac:spMk id="7" creationId="{5D8F506E-EF13-4F66-98AC-1065C005ED16}"/>
          </ac:spMkLst>
        </pc:spChg>
        <pc:picChg chg="add del mod ord">
          <ac:chgData name="Office" userId="7b3abbdb-3228-44e0-bf94-e40612464da3" providerId="ADAL" clId="{3A74C356-EC29-423C-AEE9-52AC5F56E543}" dt="2020-08-14T16:41:13.894" v="6429" actId="478"/>
          <ac:picMkLst>
            <pc:docMk/>
            <pc:sldMk cId="3121860274" sldId="267"/>
            <ac:picMk id="5" creationId="{F095DAEB-8310-4742-B966-D9E9DD5A88BC}"/>
          </ac:picMkLst>
        </pc:picChg>
      </pc:sldChg>
      <pc:sldChg chg="modSp mod modTransition modNotesTx">
        <pc:chgData name="Office" userId="7b3abbdb-3228-44e0-bf94-e40612464da3" providerId="ADAL" clId="{3A74C356-EC29-423C-AEE9-52AC5F56E543}" dt="2020-08-18T15:28:14.788" v="8478"/>
        <pc:sldMkLst>
          <pc:docMk/>
          <pc:sldMk cId="735587555" sldId="268"/>
        </pc:sldMkLst>
        <pc:spChg chg="mod">
          <ac:chgData name="Office" userId="7b3abbdb-3228-44e0-bf94-e40612464da3" providerId="ADAL" clId="{3A74C356-EC29-423C-AEE9-52AC5F56E543}" dt="2020-08-18T14:15:13.966" v="7848" actId="1076"/>
          <ac:spMkLst>
            <pc:docMk/>
            <pc:sldMk cId="735587555" sldId="268"/>
            <ac:spMk id="3" creationId="{83E00448-AE86-4017-988A-11830B336FE0}"/>
          </ac:spMkLst>
        </pc:spChg>
        <pc:picChg chg="mod">
          <ac:chgData name="Office" userId="7b3abbdb-3228-44e0-bf94-e40612464da3" providerId="ADAL" clId="{3A74C356-EC29-423C-AEE9-52AC5F56E543}" dt="2020-08-18T14:15:15.038" v="7849" actId="1076"/>
          <ac:picMkLst>
            <pc:docMk/>
            <pc:sldMk cId="735587555" sldId="268"/>
            <ac:picMk id="7" creationId="{0DAFDFBF-DD49-4978-8E5E-244D9A9ECC59}"/>
          </ac:picMkLst>
        </pc:picChg>
        <pc:picChg chg="mod">
          <ac:chgData name="Office" userId="7b3abbdb-3228-44e0-bf94-e40612464da3" providerId="ADAL" clId="{3A74C356-EC29-423C-AEE9-52AC5F56E543}" dt="2020-08-18T14:15:06.339" v="7847" actId="14100"/>
          <ac:picMkLst>
            <pc:docMk/>
            <pc:sldMk cId="735587555" sldId="268"/>
            <ac:picMk id="9" creationId="{6339021D-D604-440E-9DA4-BCEF0681E61A}"/>
          </ac:picMkLst>
        </pc:picChg>
      </pc:sldChg>
      <pc:sldChg chg="modTransition">
        <pc:chgData name="Office" userId="7b3abbdb-3228-44e0-bf94-e40612464da3" providerId="ADAL" clId="{3A74C356-EC29-423C-AEE9-52AC5F56E543}" dt="2020-08-18T15:27:11.605" v="8474"/>
        <pc:sldMkLst>
          <pc:docMk/>
          <pc:sldMk cId="3158399165" sldId="269"/>
        </pc:sldMkLst>
      </pc:sldChg>
      <pc:sldMasterChg chg="setBg modSldLayout">
        <pc:chgData name="Office" userId="7b3abbdb-3228-44e0-bf94-e40612464da3" providerId="ADAL" clId="{3A74C356-EC29-423C-AEE9-52AC5F56E543}" dt="2020-08-14T12:25:52.139" v="1829"/>
        <pc:sldMasterMkLst>
          <pc:docMk/>
          <pc:sldMasterMk cId="2738803993" sldId="2147483648"/>
        </pc:sldMasterMkLst>
        <pc:sldLayoutChg chg="setBg">
          <pc:chgData name="Office" userId="7b3abbdb-3228-44e0-bf94-e40612464da3" providerId="ADAL" clId="{3A74C356-EC29-423C-AEE9-52AC5F56E543}" dt="2020-08-14T12:25:52.139" v="1829"/>
          <pc:sldLayoutMkLst>
            <pc:docMk/>
            <pc:sldMasterMk cId="2738803993" sldId="2147483648"/>
            <pc:sldLayoutMk cId="38463681" sldId="2147483649"/>
          </pc:sldLayoutMkLst>
        </pc:sldLayoutChg>
        <pc:sldLayoutChg chg="setBg">
          <pc:chgData name="Office" userId="7b3abbdb-3228-44e0-bf94-e40612464da3" providerId="ADAL" clId="{3A74C356-EC29-423C-AEE9-52AC5F56E543}" dt="2020-08-14T12:25:52.139" v="1829"/>
          <pc:sldLayoutMkLst>
            <pc:docMk/>
            <pc:sldMasterMk cId="2738803993" sldId="2147483648"/>
            <pc:sldLayoutMk cId="492605982" sldId="2147483650"/>
          </pc:sldLayoutMkLst>
        </pc:sldLayoutChg>
        <pc:sldLayoutChg chg="setBg">
          <pc:chgData name="Office" userId="7b3abbdb-3228-44e0-bf94-e40612464da3" providerId="ADAL" clId="{3A74C356-EC29-423C-AEE9-52AC5F56E543}" dt="2020-08-14T12:25:52.139" v="1829"/>
          <pc:sldLayoutMkLst>
            <pc:docMk/>
            <pc:sldMasterMk cId="2738803993" sldId="2147483648"/>
            <pc:sldLayoutMk cId="3951285598" sldId="2147483651"/>
          </pc:sldLayoutMkLst>
        </pc:sldLayoutChg>
        <pc:sldLayoutChg chg="setBg">
          <pc:chgData name="Office" userId="7b3abbdb-3228-44e0-bf94-e40612464da3" providerId="ADAL" clId="{3A74C356-EC29-423C-AEE9-52AC5F56E543}" dt="2020-08-14T12:25:52.139" v="1829"/>
          <pc:sldLayoutMkLst>
            <pc:docMk/>
            <pc:sldMasterMk cId="2738803993" sldId="2147483648"/>
            <pc:sldLayoutMk cId="3851859634" sldId="2147483652"/>
          </pc:sldLayoutMkLst>
        </pc:sldLayoutChg>
        <pc:sldLayoutChg chg="setBg">
          <pc:chgData name="Office" userId="7b3abbdb-3228-44e0-bf94-e40612464da3" providerId="ADAL" clId="{3A74C356-EC29-423C-AEE9-52AC5F56E543}" dt="2020-08-14T12:25:52.139" v="1829"/>
          <pc:sldLayoutMkLst>
            <pc:docMk/>
            <pc:sldMasterMk cId="2738803993" sldId="2147483648"/>
            <pc:sldLayoutMk cId="2001369613" sldId="2147483653"/>
          </pc:sldLayoutMkLst>
        </pc:sldLayoutChg>
        <pc:sldLayoutChg chg="setBg">
          <pc:chgData name="Office" userId="7b3abbdb-3228-44e0-bf94-e40612464da3" providerId="ADAL" clId="{3A74C356-EC29-423C-AEE9-52AC5F56E543}" dt="2020-08-14T12:25:52.139" v="1829"/>
          <pc:sldLayoutMkLst>
            <pc:docMk/>
            <pc:sldMasterMk cId="2738803993" sldId="2147483648"/>
            <pc:sldLayoutMk cId="3141875620" sldId="2147483654"/>
          </pc:sldLayoutMkLst>
        </pc:sldLayoutChg>
        <pc:sldLayoutChg chg="setBg">
          <pc:chgData name="Office" userId="7b3abbdb-3228-44e0-bf94-e40612464da3" providerId="ADAL" clId="{3A74C356-EC29-423C-AEE9-52AC5F56E543}" dt="2020-08-14T12:25:52.139" v="1829"/>
          <pc:sldLayoutMkLst>
            <pc:docMk/>
            <pc:sldMasterMk cId="2738803993" sldId="2147483648"/>
            <pc:sldLayoutMk cId="734668734" sldId="2147483655"/>
          </pc:sldLayoutMkLst>
        </pc:sldLayoutChg>
        <pc:sldLayoutChg chg="setBg">
          <pc:chgData name="Office" userId="7b3abbdb-3228-44e0-bf94-e40612464da3" providerId="ADAL" clId="{3A74C356-EC29-423C-AEE9-52AC5F56E543}" dt="2020-08-14T12:25:52.139" v="1829"/>
          <pc:sldLayoutMkLst>
            <pc:docMk/>
            <pc:sldMasterMk cId="2738803993" sldId="2147483648"/>
            <pc:sldLayoutMk cId="3151394680" sldId="2147483656"/>
          </pc:sldLayoutMkLst>
        </pc:sldLayoutChg>
        <pc:sldLayoutChg chg="setBg">
          <pc:chgData name="Office" userId="7b3abbdb-3228-44e0-bf94-e40612464da3" providerId="ADAL" clId="{3A74C356-EC29-423C-AEE9-52AC5F56E543}" dt="2020-08-14T12:25:52.139" v="1829"/>
          <pc:sldLayoutMkLst>
            <pc:docMk/>
            <pc:sldMasterMk cId="2738803993" sldId="2147483648"/>
            <pc:sldLayoutMk cId="462464875" sldId="2147483657"/>
          </pc:sldLayoutMkLst>
        </pc:sldLayoutChg>
        <pc:sldLayoutChg chg="setBg">
          <pc:chgData name="Office" userId="7b3abbdb-3228-44e0-bf94-e40612464da3" providerId="ADAL" clId="{3A74C356-EC29-423C-AEE9-52AC5F56E543}" dt="2020-08-14T12:25:52.139" v="1829"/>
          <pc:sldLayoutMkLst>
            <pc:docMk/>
            <pc:sldMasterMk cId="2738803993" sldId="2147483648"/>
            <pc:sldLayoutMk cId="1732162113" sldId="2147483658"/>
          </pc:sldLayoutMkLst>
        </pc:sldLayoutChg>
        <pc:sldLayoutChg chg="setBg">
          <pc:chgData name="Office" userId="7b3abbdb-3228-44e0-bf94-e40612464da3" providerId="ADAL" clId="{3A74C356-EC29-423C-AEE9-52AC5F56E543}" dt="2020-08-14T12:25:52.139" v="1829"/>
          <pc:sldLayoutMkLst>
            <pc:docMk/>
            <pc:sldMasterMk cId="2738803993" sldId="2147483648"/>
            <pc:sldLayoutMk cId="3912746974" sldId="2147483659"/>
          </pc:sldLayoutMkLst>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6CFFFEE-9C76-4303-951C-7E1C14637479}" type="doc">
      <dgm:prSet loTypeId="urn:microsoft.com/office/officeart/2016/7/layout/AccentHomeChevronProcess" loCatId="process" qsTypeId="urn:microsoft.com/office/officeart/2005/8/quickstyle/simple1" qsCatId="simple" csTypeId="urn:microsoft.com/office/officeart/2005/8/colors/colorful1" csCatId="colorful" phldr="1"/>
      <dgm:spPr/>
      <dgm:t>
        <a:bodyPr/>
        <a:lstStyle/>
        <a:p>
          <a:endParaRPr lang="en-US"/>
        </a:p>
      </dgm:t>
    </dgm:pt>
    <dgm:pt modelId="{34ED7D77-F168-4344-A4FF-E539B9AE15C4}">
      <dgm:prSet/>
      <dgm:spPr/>
      <dgm:t>
        <a:bodyPr/>
        <a:lstStyle/>
        <a:p>
          <a:r>
            <a:rPr lang="en-US"/>
            <a:t>9:30 AM</a:t>
          </a:r>
        </a:p>
      </dgm:t>
    </dgm:pt>
    <dgm:pt modelId="{23F30D69-B123-4952-A575-7F861930A220}" type="parTrans" cxnId="{017E8BAF-129B-4222-9564-AD00268F11C4}">
      <dgm:prSet/>
      <dgm:spPr/>
      <dgm:t>
        <a:bodyPr/>
        <a:lstStyle/>
        <a:p>
          <a:endParaRPr lang="en-US"/>
        </a:p>
      </dgm:t>
    </dgm:pt>
    <dgm:pt modelId="{153E85EE-5EA6-4D74-94B9-F3E0CB1C14A7}" type="sibTrans" cxnId="{017E8BAF-129B-4222-9564-AD00268F11C4}">
      <dgm:prSet/>
      <dgm:spPr/>
      <dgm:t>
        <a:bodyPr/>
        <a:lstStyle/>
        <a:p>
          <a:endParaRPr lang="en-US"/>
        </a:p>
      </dgm:t>
    </dgm:pt>
    <dgm:pt modelId="{DB0B52C1-44DC-486C-9259-862681586B57}">
      <dgm:prSet custT="1"/>
      <dgm:spPr/>
      <dgm:t>
        <a:bodyPr/>
        <a:lstStyle/>
        <a:p>
          <a:r>
            <a:rPr lang="en-US" sz="1600" kern="1200" dirty="0">
              <a:solidFill>
                <a:prstClr val="black">
                  <a:hueOff val="0"/>
                  <a:satOff val="0"/>
                  <a:lumOff val="0"/>
                  <a:alphaOff val="0"/>
                </a:prstClr>
              </a:solidFill>
              <a:latin typeface="Museo 300" panose="02000000000000000000" pitchFamily="50" charset="0"/>
              <a:ea typeface="+mn-ea"/>
              <a:cs typeface="+mn-cs"/>
            </a:rPr>
            <a:t>Welcome –</a:t>
          </a:r>
        </a:p>
        <a:p>
          <a:endParaRPr lang="en-US" sz="2200" b="1" i="1" kern="1200" dirty="0">
            <a:solidFill>
              <a:prstClr val="black">
                <a:hueOff val="0"/>
                <a:satOff val="0"/>
                <a:lumOff val="0"/>
                <a:alphaOff val="0"/>
              </a:prstClr>
            </a:solidFill>
            <a:latin typeface="Museo 300" panose="02000000000000000000" pitchFamily="50" charset="0"/>
            <a:ea typeface="+mn-ea"/>
            <a:cs typeface="+mn-cs"/>
          </a:endParaRPr>
        </a:p>
        <a:p>
          <a:r>
            <a:rPr lang="en-US" sz="1600" b="1" i="1" kern="1200" dirty="0">
              <a:solidFill>
                <a:prstClr val="black">
                  <a:hueOff val="0"/>
                  <a:satOff val="0"/>
                  <a:lumOff val="0"/>
                  <a:alphaOff val="0"/>
                </a:prstClr>
              </a:solidFill>
              <a:latin typeface="Museo 300" panose="02000000000000000000" pitchFamily="50" charset="0"/>
              <a:ea typeface="+mn-ea"/>
              <a:cs typeface="+mn-cs"/>
            </a:rPr>
            <a:t>Rachel Arnold</a:t>
          </a:r>
        </a:p>
      </dgm:t>
    </dgm:pt>
    <dgm:pt modelId="{DE1E6571-22D4-48C4-AEE6-53A43472351A}" type="parTrans" cxnId="{C05FC4DF-3938-48BB-9C0B-06E5B4FB4007}">
      <dgm:prSet/>
      <dgm:spPr/>
      <dgm:t>
        <a:bodyPr/>
        <a:lstStyle/>
        <a:p>
          <a:endParaRPr lang="en-US"/>
        </a:p>
      </dgm:t>
    </dgm:pt>
    <dgm:pt modelId="{F9DE7173-FDF2-48F7-AF31-40B97C73BD4C}" type="sibTrans" cxnId="{C05FC4DF-3938-48BB-9C0B-06E5B4FB4007}">
      <dgm:prSet/>
      <dgm:spPr/>
      <dgm:t>
        <a:bodyPr/>
        <a:lstStyle/>
        <a:p>
          <a:endParaRPr lang="en-US"/>
        </a:p>
      </dgm:t>
    </dgm:pt>
    <dgm:pt modelId="{730CE687-6ABE-4A80-AEA2-9585A30068D9}">
      <dgm:prSet/>
      <dgm:spPr/>
      <dgm:t>
        <a:bodyPr/>
        <a:lstStyle/>
        <a:p>
          <a:r>
            <a:rPr lang="en-US"/>
            <a:t>9:45 AM</a:t>
          </a:r>
        </a:p>
      </dgm:t>
    </dgm:pt>
    <dgm:pt modelId="{FD329AA7-B3CE-46BA-9C72-E2689BDBEEF1}" type="parTrans" cxnId="{02E6E27D-CFB0-4CB1-A0A9-90D86543DD1C}">
      <dgm:prSet/>
      <dgm:spPr/>
      <dgm:t>
        <a:bodyPr/>
        <a:lstStyle/>
        <a:p>
          <a:endParaRPr lang="en-US"/>
        </a:p>
      </dgm:t>
    </dgm:pt>
    <dgm:pt modelId="{0E6BBB29-6679-45D3-ACD4-FD34F680CE4D}" type="sibTrans" cxnId="{02E6E27D-CFB0-4CB1-A0A9-90D86543DD1C}">
      <dgm:prSet/>
      <dgm:spPr/>
      <dgm:t>
        <a:bodyPr/>
        <a:lstStyle/>
        <a:p>
          <a:endParaRPr lang="en-US"/>
        </a:p>
      </dgm:t>
    </dgm:pt>
    <dgm:pt modelId="{83CC459B-1ACF-475A-9F6C-FA31D68AB3E0}">
      <dgm:prSet custT="1"/>
      <dgm:spPr/>
      <dgm:t>
        <a:bodyPr/>
        <a:lstStyle/>
        <a:p>
          <a:pPr marL="0" lvl="0" indent="0" algn="l" defTabSz="711200">
            <a:lnSpc>
              <a:spcPct val="90000"/>
            </a:lnSpc>
            <a:spcBef>
              <a:spcPct val="0"/>
            </a:spcBef>
            <a:spcAft>
              <a:spcPct val="35000"/>
            </a:spcAft>
            <a:buNone/>
          </a:pPr>
          <a:r>
            <a:rPr lang="en-US" sz="1600" kern="1200" dirty="0">
              <a:solidFill>
                <a:prstClr val="black">
                  <a:hueOff val="0"/>
                  <a:satOff val="0"/>
                  <a:lumOff val="0"/>
                  <a:alphaOff val="0"/>
                </a:prstClr>
              </a:solidFill>
              <a:latin typeface="Museo 300" panose="02000000000000000000" pitchFamily="50" charset="0"/>
              <a:ea typeface="+mn-ea"/>
              <a:cs typeface="+mn-cs"/>
            </a:rPr>
            <a:t>Considerations for Digital Safeguarding – </a:t>
          </a:r>
        </a:p>
        <a:p>
          <a:pPr marL="0" lvl="0" indent="0" algn="l" defTabSz="711200">
            <a:lnSpc>
              <a:spcPct val="90000"/>
            </a:lnSpc>
            <a:spcBef>
              <a:spcPct val="0"/>
            </a:spcBef>
            <a:spcAft>
              <a:spcPct val="35000"/>
            </a:spcAft>
            <a:buNone/>
          </a:pPr>
          <a:r>
            <a:rPr lang="en-US" sz="1600" b="1" i="1" kern="1200" dirty="0">
              <a:solidFill>
                <a:prstClr val="black">
                  <a:hueOff val="0"/>
                  <a:satOff val="0"/>
                  <a:lumOff val="0"/>
                  <a:alphaOff val="0"/>
                </a:prstClr>
              </a:solidFill>
              <a:latin typeface="Museo 300" panose="02000000000000000000" pitchFamily="50" charset="0"/>
              <a:ea typeface="+mn-ea"/>
              <a:cs typeface="+mn-cs"/>
            </a:rPr>
            <a:t>Dr. Shan Jones</a:t>
          </a:r>
        </a:p>
      </dgm:t>
    </dgm:pt>
    <dgm:pt modelId="{BB6A98C1-55ED-4776-B208-FEA79455095E}" type="parTrans" cxnId="{2BF782F9-2857-4FB4-9011-147243CD1830}">
      <dgm:prSet/>
      <dgm:spPr/>
      <dgm:t>
        <a:bodyPr/>
        <a:lstStyle/>
        <a:p>
          <a:endParaRPr lang="en-US"/>
        </a:p>
      </dgm:t>
    </dgm:pt>
    <dgm:pt modelId="{DCCE503D-034A-4E6F-87FA-2880B527141C}" type="sibTrans" cxnId="{2BF782F9-2857-4FB4-9011-147243CD1830}">
      <dgm:prSet/>
      <dgm:spPr/>
      <dgm:t>
        <a:bodyPr/>
        <a:lstStyle/>
        <a:p>
          <a:endParaRPr lang="en-US"/>
        </a:p>
      </dgm:t>
    </dgm:pt>
    <dgm:pt modelId="{D720FBCA-A7C9-499F-BF0C-624F4DB3F05B}">
      <dgm:prSet/>
      <dgm:spPr/>
      <dgm:t>
        <a:bodyPr/>
        <a:lstStyle/>
        <a:p>
          <a:r>
            <a:rPr lang="en-US"/>
            <a:t>10:10 AM</a:t>
          </a:r>
        </a:p>
      </dgm:t>
    </dgm:pt>
    <dgm:pt modelId="{3D6B7609-B05C-43EF-90C4-36D4BD0CCBD4}" type="parTrans" cxnId="{ACD56457-8BFD-4EE4-B95E-D1A16F0E61CB}">
      <dgm:prSet/>
      <dgm:spPr/>
      <dgm:t>
        <a:bodyPr/>
        <a:lstStyle/>
        <a:p>
          <a:endParaRPr lang="en-US"/>
        </a:p>
      </dgm:t>
    </dgm:pt>
    <dgm:pt modelId="{60A08ED4-9F68-4431-9C00-B51BE93916A5}" type="sibTrans" cxnId="{ACD56457-8BFD-4EE4-B95E-D1A16F0E61CB}">
      <dgm:prSet/>
      <dgm:spPr/>
      <dgm:t>
        <a:bodyPr/>
        <a:lstStyle/>
        <a:p>
          <a:endParaRPr lang="en-US"/>
        </a:p>
      </dgm:t>
    </dgm:pt>
    <dgm:pt modelId="{BEC18797-E41D-49BC-A663-6047D407C4DE}">
      <dgm:prSet custT="1"/>
      <dgm:spPr/>
      <dgm:t>
        <a:bodyPr/>
        <a:lstStyle/>
        <a:p>
          <a:pPr marL="0" lvl="0" indent="0" algn="l" defTabSz="711200">
            <a:lnSpc>
              <a:spcPct val="90000"/>
            </a:lnSpc>
            <a:spcBef>
              <a:spcPct val="0"/>
            </a:spcBef>
            <a:spcAft>
              <a:spcPct val="35000"/>
            </a:spcAft>
            <a:buNone/>
          </a:pPr>
          <a:r>
            <a:rPr lang="en-US" sz="1600" kern="1200" dirty="0">
              <a:solidFill>
                <a:prstClr val="black">
                  <a:hueOff val="0"/>
                  <a:satOff val="0"/>
                  <a:lumOff val="0"/>
                  <a:alphaOff val="0"/>
                </a:prstClr>
              </a:solidFill>
              <a:latin typeface="Museo 300" panose="02000000000000000000" pitchFamily="50" charset="0"/>
              <a:ea typeface="+mn-ea"/>
              <a:cs typeface="+mn-cs"/>
            </a:rPr>
            <a:t>Looking after your Mental Health – </a:t>
          </a:r>
        </a:p>
        <a:p>
          <a:pPr marL="0" lvl="0" indent="0" algn="l" defTabSz="711200">
            <a:lnSpc>
              <a:spcPct val="90000"/>
            </a:lnSpc>
            <a:spcBef>
              <a:spcPct val="0"/>
            </a:spcBef>
            <a:spcAft>
              <a:spcPct val="35000"/>
            </a:spcAft>
            <a:buNone/>
          </a:pPr>
          <a:r>
            <a:rPr lang="en-US" sz="1600" b="1" i="1" kern="1200" dirty="0">
              <a:solidFill>
                <a:prstClr val="black">
                  <a:hueOff val="0"/>
                  <a:satOff val="0"/>
                  <a:lumOff val="0"/>
                  <a:alphaOff val="0"/>
                </a:prstClr>
              </a:solidFill>
              <a:latin typeface="Museo 300" panose="02000000000000000000" pitchFamily="50" charset="0"/>
              <a:ea typeface="+mn-ea"/>
              <a:cs typeface="+mn-cs"/>
            </a:rPr>
            <a:t>Nikki Ryall</a:t>
          </a:r>
        </a:p>
      </dgm:t>
    </dgm:pt>
    <dgm:pt modelId="{ABF55E10-5522-4CBA-9062-3500701361C6}" type="parTrans" cxnId="{9457CAEC-32E3-4CED-8E62-ED3E9BD2BDEC}">
      <dgm:prSet/>
      <dgm:spPr/>
      <dgm:t>
        <a:bodyPr/>
        <a:lstStyle/>
        <a:p>
          <a:endParaRPr lang="en-US"/>
        </a:p>
      </dgm:t>
    </dgm:pt>
    <dgm:pt modelId="{FF7C6F47-28C9-48A9-82F0-40FA5557A80A}" type="sibTrans" cxnId="{9457CAEC-32E3-4CED-8E62-ED3E9BD2BDEC}">
      <dgm:prSet/>
      <dgm:spPr/>
      <dgm:t>
        <a:bodyPr/>
        <a:lstStyle/>
        <a:p>
          <a:endParaRPr lang="en-US"/>
        </a:p>
      </dgm:t>
    </dgm:pt>
    <dgm:pt modelId="{4017F234-A46B-4C8B-8E35-F47A9EADDA67}">
      <dgm:prSet/>
      <dgm:spPr/>
      <dgm:t>
        <a:bodyPr/>
        <a:lstStyle/>
        <a:p>
          <a:r>
            <a:rPr lang="en-US"/>
            <a:t>10:40 AM</a:t>
          </a:r>
        </a:p>
      </dgm:t>
    </dgm:pt>
    <dgm:pt modelId="{6DC3EFF5-FAC3-4CA3-ABE1-0D9A7EAF4081}" type="parTrans" cxnId="{FCDBF95A-6B93-4890-9E8F-20860BA48501}">
      <dgm:prSet/>
      <dgm:spPr/>
      <dgm:t>
        <a:bodyPr/>
        <a:lstStyle/>
        <a:p>
          <a:endParaRPr lang="en-US"/>
        </a:p>
      </dgm:t>
    </dgm:pt>
    <dgm:pt modelId="{F3D57282-AB05-489A-A620-6DB5429D6263}" type="sibTrans" cxnId="{FCDBF95A-6B93-4890-9E8F-20860BA48501}">
      <dgm:prSet/>
      <dgm:spPr/>
      <dgm:t>
        <a:bodyPr/>
        <a:lstStyle/>
        <a:p>
          <a:endParaRPr lang="en-US"/>
        </a:p>
      </dgm:t>
    </dgm:pt>
    <dgm:pt modelId="{0D9F7D2E-50BF-4A23-A599-082A36F1EA73}">
      <dgm:prSet custT="1"/>
      <dgm:spPr/>
      <dgm:t>
        <a:bodyPr/>
        <a:lstStyle/>
        <a:p>
          <a:pPr marL="0" lvl="0" indent="0" algn="l" defTabSz="711200">
            <a:lnSpc>
              <a:spcPct val="90000"/>
            </a:lnSpc>
            <a:spcBef>
              <a:spcPct val="0"/>
            </a:spcBef>
            <a:spcAft>
              <a:spcPct val="35000"/>
            </a:spcAft>
            <a:buNone/>
          </a:pPr>
          <a:r>
            <a:rPr lang="en-US" sz="1600" kern="1200" dirty="0">
              <a:solidFill>
                <a:prstClr val="black">
                  <a:hueOff val="0"/>
                  <a:satOff val="0"/>
                  <a:lumOff val="0"/>
                  <a:alphaOff val="0"/>
                </a:prstClr>
              </a:solidFill>
              <a:latin typeface="Museo 300" panose="02000000000000000000" pitchFamily="50" charset="0"/>
              <a:ea typeface="+mn-ea"/>
              <a:cs typeface="+mn-cs"/>
            </a:rPr>
            <a:t>Tips for Taking your Training Online – </a:t>
          </a:r>
        </a:p>
        <a:p>
          <a:pPr marL="0" lvl="0" indent="0" algn="l" defTabSz="711200">
            <a:lnSpc>
              <a:spcPct val="90000"/>
            </a:lnSpc>
            <a:spcBef>
              <a:spcPct val="0"/>
            </a:spcBef>
            <a:spcAft>
              <a:spcPct val="35000"/>
            </a:spcAft>
            <a:buNone/>
          </a:pPr>
          <a:r>
            <a:rPr lang="en-US" sz="1600" b="1" i="1" kern="1200" dirty="0">
              <a:solidFill>
                <a:prstClr val="black">
                  <a:hueOff val="0"/>
                  <a:satOff val="0"/>
                  <a:lumOff val="0"/>
                  <a:alphaOff val="0"/>
                </a:prstClr>
              </a:solidFill>
              <a:latin typeface="Museo 300" panose="02000000000000000000" pitchFamily="50" charset="0"/>
              <a:ea typeface="+mn-ea"/>
              <a:cs typeface="+mn-cs"/>
            </a:rPr>
            <a:t>Ros Protheroe</a:t>
          </a:r>
        </a:p>
      </dgm:t>
    </dgm:pt>
    <dgm:pt modelId="{12B246D2-EBA1-440C-8FEC-74CE8FF9800C}" type="parTrans" cxnId="{4A7EFD7A-D4B3-46E5-900B-B69E1B615666}">
      <dgm:prSet/>
      <dgm:spPr/>
      <dgm:t>
        <a:bodyPr/>
        <a:lstStyle/>
        <a:p>
          <a:endParaRPr lang="en-US"/>
        </a:p>
      </dgm:t>
    </dgm:pt>
    <dgm:pt modelId="{9AAAD264-4B84-4543-AEC5-D9B020287035}" type="sibTrans" cxnId="{4A7EFD7A-D4B3-46E5-900B-B69E1B615666}">
      <dgm:prSet/>
      <dgm:spPr/>
      <dgm:t>
        <a:bodyPr/>
        <a:lstStyle/>
        <a:p>
          <a:endParaRPr lang="en-US"/>
        </a:p>
      </dgm:t>
    </dgm:pt>
    <dgm:pt modelId="{AA92E04A-067E-4F2A-9144-AB2B5B71B7B9}">
      <dgm:prSet/>
      <dgm:spPr/>
      <dgm:t>
        <a:bodyPr/>
        <a:lstStyle/>
        <a:p>
          <a:r>
            <a:rPr lang="en-US"/>
            <a:t>11:10 AM</a:t>
          </a:r>
        </a:p>
      </dgm:t>
    </dgm:pt>
    <dgm:pt modelId="{FAECBF44-D6B8-4F1D-9B14-8E34E0D1D5AA}" type="parTrans" cxnId="{72A1FB8E-2338-4483-85A1-E0E133ABDFDD}">
      <dgm:prSet/>
      <dgm:spPr/>
      <dgm:t>
        <a:bodyPr/>
        <a:lstStyle/>
        <a:p>
          <a:endParaRPr lang="en-US"/>
        </a:p>
      </dgm:t>
    </dgm:pt>
    <dgm:pt modelId="{5A74AC89-0CCB-41CD-BC7A-4EE7960347B7}" type="sibTrans" cxnId="{72A1FB8E-2338-4483-85A1-E0E133ABDFDD}">
      <dgm:prSet/>
      <dgm:spPr/>
      <dgm:t>
        <a:bodyPr/>
        <a:lstStyle/>
        <a:p>
          <a:endParaRPr lang="en-US"/>
        </a:p>
      </dgm:t>
    </dgm:pt>
    <dgm:pt modelId="{9E75113A-8BBC-43E8-9658-A5526C3F126D}">
      <dgm:prSet custT="1"/>
      <dgm:spPr/>
      <dgm:t>
        <a:bodyPr/>
        <a:lstStyle/>
        <a:p>
          <a:pPr marL="0" lvl="0" indent="0" algn="l" defTabSz="711200">
            <a:lnSpc>
              <a:spcPct val="90000"/>
            </a:lnSpc>
            <a:spcBef>
              <a:spcPct val="0"/>
            </a:spcBef>
            <a:spcAft>
              <a:spcPts val="2400"/>
            </a:spcAft>
            <a:buNone/>
          </a:pPr>
          <a:r>
            <a:rPr lang="en-US" sz="1600" kern="1200" dirty="0">
              <a:solidFill>
                <a:prstClr val="black">
                  <a:hueOff val="0"/>
                  <a:satOff val="0"/>
                  <a:lumOff val="0"/>
                  <a:alphaOff val="0"/>
                </a:prstClr>
              </a:solidFill>
              <a:latin typeface="Museo 300" panose="02000000000000000000" pitchFamily="50" charset="0"/>
              <a:ea typeface="+mn-ea"/>
              <a:cs typeface="+mn-cs"/>
            </a:rPr>
            <a:t>Professional Learning  –</a:t>
          </a:r>
        </a:p>
        <a:p>
          <a:pPr marL="0" lvl="0" indent="0" algn="l" defTabSz="711200">
            <a:lnSpc>
              <a:spcPct val="90000"/>
            </a:lnSpc>
            <a:spcBef>
              <a:spcPct val="0"/>
            </a:spcBef>
            <a:spcAft>
              <a:spcPct val="35000"/>
            </a:spcAft>
            <a:buNone/>
          </a:pPr>
          <a:r>
            <a:rPr lang="en-US" sz="1600" b="1" i="1" kern="1200" dirty="0">
              <a:solidFill>
                <a:prstClr val="black">
                  <a:hueOff val="0"/>
                  <a:satOff val="0"/>
                  <a:lumOff val="0"/>
                  <a:alphaOff val="0"/>
                </a:prstClr>
              </a:solidFill>
              <a:latin typeface="Museo 300" panose="02000000000000000000" pitchFamily="50" charset="0"/>
              <a:ea typeface="+mn-ea"/>
              <a:cs typeface="+mn-cs"/>
            </a:rPr>
            <a:t>Rachel Arnold</a:t>
          </a:r>
        </a:p>
      </dgm:t>
    </dgm:pt>
    <dgm:pt modelId="{AFA8A8CA-B2A2-4839-8884-B7562C577003}" type="parTrans" cxnId="{B7D70628-0E64-4AE4-B20E-C5D333736FDB}">
      <dgm:prSet/>
      <dgm:spPr/>
      <dgm:t>
        <a:bodyPr/>
        <a:lstStyle/>
        <a:p>
          <a:endParaRPr lang="en-US"/>
        </a:p>
      </dgm:t>
    </dgm:pt>
    <dgm:pt modelId="{5D1150FC-6559-4323-A996-E81534EEEBCB}" type="sibTrans" cxnId="{B7D70628-0E64-4AE4-B20E-C5D333736FDB}">
      <dgm:prSet/>
      <dgm:spPr/>
      <dgm:t>
        <a:bodyPr/>
        <a:lstStyle/>
        <a:p>
          <a:endParaRPr lang="en-US"/>
        </a:p>
      </dgm:t>
    </dgm:pt>
    <dgm:pt modelId="{BB0A3886-F597-413F-A51E-27C056DADFAC}">
      <dgm:prSet/>
      <dgm:spPr/>
      <dgm:t>
        <a:bodyPr/>
        <a:lstStyle/>
        <a:p>
          <a:r>
            <a:rPr lang="en-US"/>
            <a:t>11:30 AM</a:t>
          </a:r>
        </a:p>
      </dgm:t>
    </dgm:pt>
    <dgm:pt modelId="{13A85F12-05AF-487A-91CB-9329580432DA}" type="parTrans" cxnId="{AD78BE24-B48C-4701-89C1-86E80B185F5C}">
      <dgm:prSet/>
      <dgm:spPr/>
      <dgm:t>
        <a:bodyPr/>
        <a:lstStyle/>
        <a:p>
          <a:endParaRPr lang="en-US"/>
        </a:p>
      </dgm:t>
    </dgm:pt>
    <dgm:pt modelId="{9E91C358-9801-4C24-8C07-A91C2D77FE9C}" type="sibTrans" cxnId="{AD78BE24-B48C-4701-89C1-86E80B185F5C}">
      <dgm:prSet/>
      <dgm:spPr/>
      <dgm:t>
        <a:bodyPr/>
        <a:lstStyle/>
        <a:p>
          <a:endParaRPr lang="en-US"/>
        </a:p>
      </dgm:t>
    </dgm:pt>
    <dgm:pt modelId="{D3152602-20BE-4F00-B089-28F7ACCD9103}">
      <dgm:prSet custT="1"/>
      <dgm:spPr/>
      <dgm:t>
        <a:bodyPr/>
        <a:lstStyle/>
        <a:p>
          <a:pPr marL="0" lvl="0" indent="0" algn="l" defTabSz="711200">
            <a:lnSpc>
              <a:spcPct val="90000"/>
            </a:lnSpc>
            <a:spcBef>
              <a:spcPct val="0"/>
            </a:spcBef>
            <a:spcAft>
              <a:spcPct val="35000"/>
            </a:spcAft>
            <a:buNone/>
          </a:pPr>
          <a:r>
            <a:rPr lang="en-US" sz="1600" kern="1200" dirty="0">
              <a:solidFill>
                <a:prstClr val="black">
                  <a:hueOff val="0"/>
                  <a:satOff val="0"/>
                  <a:lumOff val="0"/>
                  <a:alphaOff val="0"/>
                </a:prstClr>
              </a:solidFill>
              <a:latin typeface="Museo 300" panose="02000000000000000000" pitchFamily="50" charset="0"/>
              <a:ea typeface="+mn-ea"/>
              <a:cs typeface="+mn-cs"/>
            </a:rPr>
            <a:t>Close</a:t>
          </a:r>
        </a:p>
      </dgm:t>
    </dgm:pt>
    <dgm:pt modelId="{3D86AA75-3EF1-42CA-8134-3D72F861E1DB}" type="parTrans" cxnId="{2E414B6C-0ACE-4D1C-A223-F036D1B22FF3}">
      <dgm:prSet/>
      <dgm:spPr/>
      <dgm:t>
        <a:bodyPr/>
        <a:lstStyle/>
        <a:p>
          <a:endParaRPr lang="en-US"/>
        </a:p>
      </dgm:t>
    </dgm:pt>
    <dgm:pt modelId="{4FA3C6D2-5251-444B-BC0F-FCB075A8D3A9}" type="sibTrans" cxnId="{2E414B6C-0ACE-4D1C-A223-F036D1B22FF3}">
      <dgm:prSet/>
      <dgm:spPr/>
      <dgm:t>
        <a:bodyPr/>
        <a:lstStyle/>
        <a:p>
          <a:endParaRPr lang="en-US"/>
        </a:p>
      </dgm:t>
    </dgm:pt>
    <dgm:pt modelId="{75C390EB-CFC7-4D02-9DC7-C6E2C6B7A3EC}" type="pres">
      <dgm:prSet presAssocID="{06CFFFEE-9C76-4303-951C-7E1C14637479}" presName="Name0" presStyleCnt="0">
        <dgm:presLayoutVars>
          <dgm:animLvl val="lvl"/>
          <dgm:resizeHandles val="exact"/>
        </dgm:presLayoutVars>
      </dgm:prSet>
      <dgm:spPr/>
    </dgm:pt>
    <dgm:pt modelId="{2CB0D22B-004A-41EF-82FC-BB5CC5052C05}" type="pres">
      <dgm:prSet presAssocID="{34ED7D77-F168-4344-A4FF-E539B9AE15C4}" presName="composite" presStyleCnt="0"/>
      <dgm:spPr/>
    </dgm:pt>
    <dgm:pt modelId="{DCD9871A-92A6-467D-A8D7-D5648B0ABCDA}" type="pres">
      <dgm:prSet presAssocID="{34ED7D77-F168-4344-A4FF-E539B9AE15C4}" presName="L" presStyleLbl="solidFgAcc1" presStyleIdx="0" presStyleCnt="6">
        <dgm:presLayoutVars>
          <dgm:chMax val="0"/>
          <dgm:chPref val="0"/>
        </dgm:presLayoutVars>
      </dgm:prSet>
      <dgm:spPr/>
    </dgm:pt>
    <dgm:pt modelId="{D8D6F3D6-3234-4F43-9C45-FFC0B62401C9}" type="pres">
      <dgm:prSet presAssocID="{34ED7D77-F168-4344-A4FF-E539B9AE15C4}" presName="parTx" presStyleLbl="alignNode1" presStyleIdx="0" presStyleCnt="6">
        <dgm:presLayoutVars>
          <dgm:chMax val="0"/>
          <dgm:chPref val="0"/>
          <dgm:bulletEnabled val="1"/>
        </dgm:presLayoutVars>
      </dgm:prSet>
      <dgm:spPr/>
    </dgm:pt>
    <dgm:pt modelId="{7786EA0D-7C37-460A-8334-42F667585BE7}" type="pres">
      <dgm:prSet presAssocID="{34ED7D77-F168-4344-A4FF-E539B9AE15C4}" presName="desTx" presStyleLbl="revTx" presStyleIdx="0" presStyleCnt="6">
        <dgm:presLayoutVars>
          <dgm:chMax val="0"/>
          <dgm:chPref val="0"/>
          <dgm:bulletEnabled val="1"/>
        </dgm:presLayoutVars>
      </dgm:prSet>
      <dgm:spPr/>
    </dgm:pt>
    <dgm:pt modelId="{601D2AD6-B207-43B2-AD36-9FC5E490B74A}" type="pres">
      <dgm:prSet presAssocID="{34ED7D77-F168-4344-A4FF-E539B9AE15C4}" presName="EmptyPlaceHolder" presStyleCnt="0"/>
      <dgm:spPr/>
    </dgm:pt>
    <dgm:pt modelId="{7980E08E-EEE8-432C-A0EE-0C807988353C}" type="pres">
      <dgm:prSet presAssocID="{153E85EE-5EA6-4D74-94B9-F3E0CB1C14A7}" presName="space" presStyleCnt="0"/>
      <dgm:spPr/>
    </dgm:pt>
    <dgm:pt modelId="{E049AB56-48E7-4681-AAA5-C8D67294149D}" type="pres">
      <dgm:prSet presAssocID="{730CE687-6ABE-4A80-AEA2-9585A30068D9}" presName="composite" presStyleCnt="0"/>
      <dgm:spPr/>
    </dgm:pt>
    <dgm:pt modelId="{48318735-9268-4B47-AB56-C780FFAE903C}" type="pres">
      <dgm:prSet presAssocID="{730CE687-6ABE-4A80-AEA2-9585A30068D9}" presName="L" presStyleLbl="solidFgAcc1" presStyleIdx="1" presStyleCnt="6">
        <dgm:presLayoutVars>
          <dgm:chMax val="0"/>
          <dgm:chPref val="0"/>
        </dgm:presLayoutVars>
      </dgm:prSet>
      <dgm:spPr/>
    </dgm:pt>
    <dgm:pt modelId="{457A19EB-727B-4EFD-B85C-4B3461F1B394}" type="pres">
      <dgm:prSet presAssocID="{730CE687-6ABE-4A80-AEA2-9585A30068D9}" presName="parTx" presStyleLbl="alignNode1" presStyleIdx="1" presStyleCnt="6">
        <dgm:presLayoutVars>
          <dgm:chMax val="0"/>
          <dgm:chPref val="0"/>
          <dgm:bulletEnabled val="1"/>
        </dgm:presLayoutVars>
      </dgm:prSet>
      <dgm:spPr/>
    </dgm:pt>
    <dgm:pt modelId="{C23610F5-9516-4F39-B4DB-9E182B338E29}" type="pres">
      <dgm:prSet presAssocID="{730CE687-6ABE-4A80-AEA2-9585A30068D9}" presName="desTx" presStyleLbl="revTx" presStyleIdx="1" presStyleCnt="6">
        <dgm:presLayoutVars>
          <dgm:chMax val="0"/>
          <dgm:chPref val="0"/>
          <dgm:bulletEnabled val="1"/>
        </dgm:presLayoutVars>
      </dgm:prSet>
      <dgm:spPr/>
    </dgm:pt>
    <dgm:pt modelId="{7F091511-71DD-4B05-8146-CB49C16DD602}" type="pres">
      <dgm:prSet presAssocID="{730CE687-6ABE-4A80-AEA2-9585A30068D9}" presName="EmptyPlaceHolder" presStyleCnt="0"/>
      <dgm:spPr/>
    </dgm:pt>
    <dgm:pt modelId="{A18E9DC6-3FDC-437F-9324-1AE871E16F54}" type="pres">
      <dgm:prSet presAssocID="{0E6BBB29-6679-45D3-ACD4-FD34F680CE4D}" presName="space" presStyleCnt="0"/>
      <dgm:spPr/>
    </dgm:pt>
    <dgm:pt modelId="{F55BD4E5-E7B2-48F3-8E03-BBD68F9534C6}" type="pres">
      <dgm:prSet presAssocID="{D720FBCA-A7C9-499F-BF0C-624F4DB3F05B}" presName="composite" presStyleCnt="0"/>
      <dgm:spPr/>
    </dgm:pt>
    <dgm:pt modelId="{556B01E6-9C95-41A3-8F17-63D67881C782}" type="pres">
      <dgm:prSet presAssocID="{D720FBCA-A7C9-499F-BF0C-624F4DB3F05B}" presName="L" presStyleLbl="solidFgAcc1" presStyleIdx="2" presStyleCnt="6">
        <dgm:presLayoutVars>
          <dgm:chMax val="0"/>
          <dgm:chPref val="0"/>
        </dgm:presLayoutVars>
      </dgm:prSet>
      <dgm:spPr/>
    </dgm:pt>
    <dgm:pt modelId="{4AAC71AD-46B6-41E4-8BD3-D4260E7FC804}" type="pres">
      <dgm:prSet presAssocID="{D720FBCA-A7C9-499F-BF0C-624F4DB3F05B}" presName="parTx" presStyleLbl="alignNode1" presStyleIdx="2" presStyleCnt="6">
        <dgm:presLayoutVars>
          <dgm:chMax val="0"/>
          <dgm:chPref val="0"/>
          <dgm:bulletEnabled val="1"/>
        </dgm:presLayoutVars>
      </dgm:prSet>
      <dgm:spPr/>
    </dgm:pt>
    <dgm:pt modelId="{C269E432-5A59-4FA7-AF9D-CD95789E359B}" type="pres">
      <dgm:prSet presAssocID="{D720FBCA-A7C9-499F-BF0C-624F4DB3F05B}" presName="desTx" presStyleLbl="revTx" presStyleIdx="2" presStyleCnt="6">
        <dgm:presLayoutVars>
          <dgm:chMax val="0"/>
          <dgm:chPref val="0"/>
          <dgm:bulletEnabled val="1"/>
        </dgm:presLayoutVars>
      </dgm:prSet>
      <dgm:spPr/>
    </dgm:pt>
    <dgm:pt modelId="{AD74C44F-B3AB-42B9-BDCB-3D233A71E605}" type="pres">
      <dgm:prSet presAssocID="{D720FBCA-A7C9-499F-BF0C-624F4DB3F05B}" presName="EmptyPlaceHolder" presStyleCnt="0"/>
      <dgm:spPr/>
    </dgm:pt>
    <dgm:pt modelId="{50060163-DE6E-4EAF-9230-99869E7C09F7}" type="pres">
      <dgm:prSet presAssocID="{60A08ED4-9F68-4431-9C00-B51BE93916A5}" presName="space" presStyleCnt="0"/>
      <dgm:spPr/>
    </dgm:pt>
    <dgm:pt modelId="{6CDB73C6-FA86-452D-8FE9-C4E8D292D3D6}" type="pres">
      <dgm:prSet presAssocID="{4017F234-A46B-4C8B-8E35-F47A9EADDA67}" presName="composite" presStyleCnt="0"/>
      <dgm:spPr/>
    </dgm:pt>
    <dgm:pt modelId="{94D07760-3503-4D9D-91B5-E32A624CBA7A}" type="pres">
      <dgm:prSet presAssocID="{4017F234-A46B-4C8B-8E35-F47A9EADDA67}" presName="L" presStyleLbl="solidFgAcc1" presStyleIdx="3" presStyleCnt="6">
        <dgm:presLayoutVars>
          <dgm:chMax val="0"/>
          <dgm:chPref val="0"/>
        </dgm:presLayoutVars>
      </dgm:prSet>
      <dgm:spPr/>
    </dgm:pt>
    <dgm:pt modelId="{44CA8B7A-4C72-4D85-8234-C68BB2AF35A9}" type="pres">
      <dgm:prSet presAssocID="{4017F234-A46B-4C8B-8E35-F47A9EADDA67}" presName="parTx" presStyleLbl="alignNode1" presStyleIdx="3" presStyleCnt="6">
        <dgm:presLayoutVars>
          <dgm:chMax val="0"/>
          <dgm:chPref val="0"/>
          <dgm:bulletEnabled val="1"/>
        </dgm:presLayoutVars>
      </dgm:prSet>
      <dgm:spPr/>
    </dgm:pt>
    <dgm:pt modelId="{82958919-7144-470B-8434-B6E217520113}" type="pres">
      <dgm:prSet presAssocID="{4017F234-A46B-4C8B-8E35-F47A9EADDA67}" presName="desTx" presStyleLbl="revTx" presStyleIdx="3" presStyleCnt="6">
        <dgm:presLayoutVars>
          <dgm:chMax val="0"/>
          <dgm:chPref val="0"/>
          <dgm:bulletEnabled val="1"/>
        </dgm:presLayoutVars>
      </dgm:prSet>
      <dgm:spPr/>
    </dgm:pt>
    <dgm:pt modelId="{02503B25-8E01-4B4D-A0EE-D320BEDF5778}" type="pres">
      <dgm:prSet presAssocID="{4017F234-A46B-4C8B-8E35-F47A9EADDA67}" presName="EmptyPlaceHolder" presStyleCnt="0"/>
      <dgm:spPr/>
    </dgm:pt>
    <dgm:pt modelId="{BCFDAEAB-AF37-4AE0-B460-DD48C90C3210}" type="pres">
      <dgm:prSet presAssocID="{F3D57282-AB05-489A-A620-6DB5429D6263}" presName="space" presStyleCnt="0"/>
      <dgm:spPr/>
    </dgm:pt>
    <dgm:pt modelId="{2AB9BA45-116D-4D78-A105-ABD62A06F8FB}" type="pres">
      <dgm:prSet presAssocID="{AA92E04A-067E-4F2A-9144-AB2B5B71B7B9}" presName="composite" presStyleCnt="0"/>
      <dgm:spPr/>
    </dgm:pt>
    <dgm:pt modelId="{2BA47174-BE86-4A4D-B0F5-AD1E17D6BB7A}" type="pres">
      <dgm:prSet presAssocID="{AA92E04A-067E-4F2A-9144-AB2B5B71B7B9}" presName="L" presStyleLbl="solidFgAcc1" presStyleIdx="4" presStyleCnt="6">
        <dgm:presLayoutVars>
          <dgm:chMax val="0"/>
          <dgm:chPref val="0"/>
        </dgm:presLayoutVars>
      </dgm:prSet>
      <dgm:spPr/>
    </dgm:pt>
    <dgm:pt modelId="{B4C115C7-5A01-4DE3-9B1F-2E0C161B9F2D}" type="pres">
      <dgm:prSet presAssocID="{AA92E04A-067E-4F2A-9144-AB2B5B71B7B9}" presName="parTx" presStyleLbl="alignNode1" presStyleIdx="4" presStyleCnt="6">
        <dgm:presLayoutVars>
          <dgm:chMax val="0"/>
          <dgm:chPref val="0"/>
          <dgm:bulletEnabled val="1"/>
        </dgm:presLayoutVars>
      </dgm:prSet>
      <dgm:spPr/>
    </dgm:pt>
    <dgm:pt modelId="{45F02C8F-CB93-4E0E-A61D-D4197D0EFCE2}" type="pres">
      <dgm:prSet presAssocID="{AA92E04A-067E-4F2A-9144-AB2B5B71B7B9}" presName="desTx" presStyleLbl="revTx" presStyleIdx="4" presStyleCnt="6">
        <dgm:presLayoutVars>
          <dgm:chMax val="0"/>
          <dgm:chPref val="0"/>
          <dgm:bulletEnabled val="1"/>
        </dgm:presLayoutVars>
      </dgm:prSet>
      <dgm:spPr/>
    </dgm:pt>
    <dgm:pt modelId="{26B30E37-7236-4B6D-AB27-8642945EEB2F}" type="pres">
      <dgm:prSet presAssocID="{AA92E04A-067E-4F2A-9144-AB2B5B71B7B9}" presName="EmptyPlaceHolder" presStyleCnt="0"/>
      <dgm:spPr/>
    </dgm:pt>
    <dgm:pt modelId="{A3317896-1CCD-474D-B05A-60A0117C4237}" type="pres">
      <dgm:prSet presAssocID="{5A74AC89-0CCB-41CD-BC7A-4EE7960347B7}" presName="space" presStyleCnt="0"/>
      <dgm:spPr/>
    </dgm:pt>
    <dgm:pt modelId="{7EEC649F-51E3-433F-A007-B2AE7CF35B7F}" type="pres">
      <dgm:prSet presAssocID="{BB0A3886-F597-413F-A51E-27C056DADFAC}" presName="composite" presStyleCnt="0"/>
      <dgm:spPr/>
    </dgm:pt>
    <dgm:pt modelId="{9A4EB4B2-943D-4AC8-A2F9-E9DBA469FBB1}" type="pres">
      <dgm:prSet presAssocID="{BB0A3886-F597-413F-A51E-27C056DADFAC}" presName="L" presStyleLbl="solidFgAcc1" presStyleIdx="5" presStyleCnt="6">
        <dgm:presLayoutVars>
          <dgm:chMax val="0"/>
          <dgm:chPref val="0"/>
        </dgm:presLayoutVars>
      </dgm:prSet>
      <dgm:spPr/>
    </dgm:pt>
    <dgm:pt modelId="{D36BA35B-7C3C-459B-8F05-0180EC1AEA33}" type="pres">
      <dgm:prSet presAssocID="{BB0A3886-F597-413F-A51E-27C056DADFAC}" presName="parTx" presStyleLbl="alignNode1" presStyleIdx="5" presStyleCnt="6">
        <dgm:presLayoutVars>
          <dgm:chMax val="0"/>
          <dgm:chPref val="0"/>
          <dgm:bulletEnabled val="1"/>
        </dgm:presLayoutVars>
      </dgm:prSet>
      <dgm:spPr/>
    </dgm:pt>
    <dgm:pt modelId="{68A0F373-FE06-4712-BD3D-9D33E1838FCE}" type="pres">
      <dgm:prSet presAssocID="{BB0A3886-F597-413F-A51E-27C056DADFAC}" presName="desTx" presStyleLbl="revTx" presStyleIdx="5" presStyleCnt="6">
        <dgm:presLayoutVars>
          <dgm:chMax val="0"/>
          <dgm:chPref val="0"/>
          <dgm:bulletEnabled val="1"/>
        </dgm:presLayoutVars>
      </dgm:prSet>
      <dgm:spPr/>
    </dgm:pt>
    <dgm:pt modelId="{C0D53544-8EEA-49C3-8375-D005024A4B12}" type="pres">
      <dgm:prSet presAssocID="{BB0A3886-F597-413F-A51E-27C056DADFAC}" presName="EmptyPlaceHolder" presStyleCnt="0"/>
      <dgm:spPr/>
    </dgm:pt>
  </dgm:ptLst>
  <dgm:cxnLst>
    <dgm:cxn modelId="{EA576906-85D0-464F-ADE8-A0FD53FC5914}" type="presOf" srcId="{BB0A3886-F597-413F-A51E-27C056DADFAC}" destId="{D36BA35B-7C3C-459B-8F05-0180EC1AEA33}" srcOrd="0" destOrd="0" presId="urn:microsoft.com/office/officeart/2016/7/layout/AccentHomeChevronProcess"/>
    <dgm:cxn modelId="{C00A4B07-4693-4611-AB30-DAE3321EA603}" type="presOf" srcId="{D3152602-20BE-4F00-B089-28F7ACCD9103}" destId="{68A0F373-FE06-4712-BD3D-9D33E1838FCE}" srcOrd="0" destOrd="0" presId="urn:microsoft.com/office/officeart/2016/7/layout/AccentHomeChevronProcess"/>
    <dgm:cxn modelId="{AD78BE24-B48C-4701-89C1-86E80B185F5C}" srcId="{06CFFFEE-9C76-4303-951C-7E1C14637479}" destId="{BB0A3886-F597-413F-A51E-27C056DADFAC}" srcOrd="5" destOrd="0" parTransId="{13A85F12-05AF-487A-91CB-9329580432DA}" sibTransId="{9E91C358-9801-4C24-8C07-A91C2D77FE9C}"/>
    <dgm:cxn modelId="{87793225-5E80-4D93-BB12-9F508BBD3792}" type="presOf" srcId="{D720FBCA-A7C9-499F-BF0C-624F4DB3F05B}" destId="{4AAC71AD-46B6-41E4-8BD3-D4260E7FC804}" srcOrd="0" destOrd="0" presId="urn:microsoft.com/office/officeart/2016/7/layout/AccentHomeChevronProcess"/>
    <dgm:cxn modelId="{B7D70628-0E64-4AE4-B20E-C5D333736FDB}" srcId="{AA92E04A-067E-4F2A-9144-AB2B5B71B7B9}" destId="{9E75113A-8BBC-43E8-9658-A5526C3F126D}" srcOrd="0" destOrd="0" parTransId="{AFA8A8CA-B2A2-4839-8884-B7562C577003}" sibTransId="{5D1150FC-6559-4323-A996-E81534EEEBCB}"/>
    <dgm:cxn modelId="{BBFC932B-98AE-444A-9F69-AD70F5BF5CD4}" type="presOf" srcId="{730CE687-6ABE-4A80-AEA2-9585A30068D9}" destId="{457A19EB-727B-4EFD-B85C-4B3461F1B394}" srcOrd="0" destOrd="0" presId="urn:microsoft.com/office/officeart/2016/7/layout/AccentHomeChevronProcess"/>
    <dgm:cxn modelId="{2E414B6C-0ACE-4D1C-A223-F036D1B22FF3}" srcId="{BB0A3886-F597-413F-A51E-27C056DADFAC}" destId="{D3152602-20BE-4F00-B089-28F7ACCD9103}" srcOrd="0" destOrd="0" parTransId="{3D86AA75-3EF1-42CA-8134-3D72F861E1DB}" sibTransId="{4FA3C6D2-5251-444B-BC0F-FCB075A8D3A9}"/>
    <dgm:cxn modelId="{9DB54E74-C60C-478D-BEE0-415C5F66CC64}" type="presOf" srcId="{0D9F7D2E-50BF-4A23-A599-082A36F1EA73}" destId="{82958919-7144-470B-8434-B6E217520113}" srcOrd="0" destOrd="0" presId="urn:microsoft.com/office/officeart/2016/7/layout/AccentHomeChevronProcess"/>
    <dgm:cxn modelId="{ACD56457-8BFD-4EE4-B95E-D1A16F0E61CB}" srcId="{06CFFFEE-9C76-4303-951C-7E1C14637479}" destId="{D720FBCA-A7C9-499F-BF0C-624F4DB3F05B}" srcOrd="2" destOrd="0" parTransId="{3D6B7609-B05C-43EF-90C4-36D4BD0CCBD4}" sibTransId="{60A08ED4-9F68-4431-9C00-B51BE93916A5}"/>
    <dgm:cxn modelId="{76354D5A-2AB2-4797-A623-073C7E470BFB}" type="presOf" srcId="{DB0B52C1-44DC-486C-9259-862681586B57}" destId="{7786EA0D-7C37-460A-8334-42F667585BE7}" srcOrd="0" destOrd="0" presId="urn:microsoft.com/office/officeart/2016/7/layout/AccentHomeChevronProcess"/>
    <dgm:cxn modelId="{FCDBF95A-6B93-4890-9E8F-20860BA48501}" srcId="{06CFFFEE-9C76-4303-951C-7E1C14637479}" destId="{4017F234-A46B-4C8B-8E35-F47A9EADDA67}" srcOrd="3" destOrd="0" parTransId="{6DC3EFF5-FAC3-4CA3-ABE1-0D9A7EAF4081}" sibTransId="{F3D57282-AB05-489A-A620-6DB5429D6263}"/>
    <dgm:cxn modelId="{4A7EFD7A-D4B3-46E5-900B-B69E1B615666}" srcId="{4017F234-A46B-4C8B-8E35-F47A9EADDA67}" destId="{0D9F7D2E-50BF-4A23-A599-082A36F1EA73}" srcOrd="0" destOrd="0" parTransId="{12B246D2-EBA1-440C-8FEC-74CE8FF9800C}" sibTransId="{9AAAD264-4B84-4543-AEC5-D9B020287035}"/>
    <dgm:cxn modelId="{02E6E27D-CFB0-4CB1-A0A9-90D86543DD1C}" srcId="{06CFFFEE-9C76-4303-951C-7E1C14637479}" destId="{730CE687-6ABE-4A80-AEA2-9585A30068D9}" srcOrd="1" destOrd="0" parTransId="{FD329AA7-B3CE-46BA-9C72-E2689BDBEEF1}" sibTransId="{0E6BBB29-6679-45D3-ACD4-FD34F680CE4D}"/>
    <dgm:cxn modelId="{72A1FB8E-2338-4483-85A1-E0E133ABDFDD}" srcId="{06CFFFEE-9C76-4303-951C-7E1C14637479}" destId="{AA92E04A-067E-4F2A-9144-AB2B5B71B7B9}" srcOrd="4" destOrd="0" parTransId="{FAECBF44-D6B8-4F1D-9B14-8E34E0D1D5AA}" sibTransId="{5A74AC89-0CCB-41CD-BC7A-4EE7960347B7}"/>
    <dgm:cxn modelId="{9F16D194-3CE1-4ACE-8C1C-EB80B462F792}" type="presOf" srcId="{9E75113A-8BBC-43E8-9658-A5526C3F126D}" destId="{45F02C8F-CB93-4E0E-A61D-D4197D0EFCE2}" srcOrd="0" destOrd="0" presId="urn:microsoft.com/office/officeart/2016/7/layout/AccentHomeChevronProcess"/>
    <dgm:cxn modelId="{A9B71F9C-547E-4917-B62C-E1E1C39DDB99}" type="presOf" srcId="{4017F234-A46B-4C8B-8E35-F47A9EADDA67}" destId="{44CA8B7A-4C72-4D85-8234-C68BB2AF35A9}" srcOrd="0" destOrd="0" presId="urn:microsoft.com/office/officeart/2016/7/layout/AccentHomeChevronProcess"/>
    <dgm:cxn modelId="{017E8BAF-129B-4222-9564-AD00268F11C4}" srcId="{06CFFFEE-9C76-4303-951C-7E1C14637479}" destId="{34ED7D77-F168-4344-A4FF-E539B9AE15C4}" srcOrd="0" destOrd="0" parTransId="{23F30D69-B123-4952-A575-7F861930A220}" sibTransId="{153E85EE-5EA6-4D74-94B9-F3E0CB1C14A7}"/>
    <dgm:cxn modelId="{0F1441C2-186A-4A76-A3B5-4270D8805670}" type="presOf" srcId="{34ED7D77-F168-4344-A4FF-E539B9AE15C4}" destId="{D8D6F3D6-3234-4F43-9C45-FFC0B62401C9}" srcOrd="0" destOrd="0" presId="urn:microsoft.com/office/officeart/2016/7/layout/AccentHomeChevronProcess"/>
    <dgm:cxn modelId="{9D280BD2-C01D-46B2-8F26-08ABA4D7D13B}" type="presOf" srcId="{BEC18797-E41D-49BC-A663-6047D407C4DE}" destId="{C269E432-5A59-4FA7-AF9D-CD95789E359B}" srcOrd="0" destOrd="0" presId="urn:microsoft.com/office/officeart/2016/7/layout/AccentHomeChevronProcess"/>
    <dgm:cxn modelId="{E4CDF5DB-92F3-42B7-9731-27DE61A54C4C}" type="presOf" srcId="{83CC459B-1ACF-475A-9F6C-FA31D68AB3E0}" destId="{C23610F5-9516-4F39-B4DB-9E182B338E29}" srcOrd="0" destOrd="0" presId="urn:microsoft.com/office/officeart/2016/7/layout/AccentHomeChevronProcess"/>
    <dgm:cxn modelId="{C05FC4DF-3938-48BB-9C0B-06E5B4FB4007}" srcId="{34ED7D77-F168-4344-A4FF-E539B9AE15C4}" destId="{DB0B52C1-44DC-486C-9259-862681586B57}" srcOrd="0" destOrd="0" parTransId="{DE1E6571-22D4-48C4-AEE6-53A43472351A}" sibTransId="{F9DE7173-FDF2-48F7-AF31-40B97C73BD4C}"/>
    <dgm:cxn modelId="{9457CAEC-32E3-4CED-8E62-ED3E9BD2BDEC}" srcId="{D720FBCA-A7C9-499F-BF0C-624F4DB3F05B}" destId="{BEC18797-E41D-49BC-A663-6047D407C4DE}" srcOrd="0" destOrd="0" parTransId="{ABF55E10-5522-4CBA-9062-3500701361C6}" sibTransId="{FF7C6F47-28C9-48A9-82F0-40FA5557A80A}"/>
    <dgm:cxn modelId="{5FDF11F1-195F-48D5-954F-13E1C6DAAF67}" type="presOf" srcId="{AA92E04A-067E-4F2A-9144-AB2B5B71B7B9}" destId="{B4C115C7-5A01-4DE3-9B1F-2E0C161B9F2D}" srcOrd="0" destOrd="0" presId="urn:microsoft.com/office/officeart/2016/7/layout/AccentHomeChevronProcess"/>
    <dgm:cxn modelId="{85305DF8-799E-47F7-9A4D-CF94346271FD}" type="presOf" srcId="{06CFFFEE-9C76-4303-951C-7E1C14637479}" destId="{75C390EB-CFC7-4D02-9DC7-C6E2C6B7A3EC}" srcOrd="0" destOrd="0" presId="urn:microsoft.com/office/officeart/2016/7/layout/AccentHomeChevronProcess"/>
    <dgm:cxn modelId="{2BF782F9-2857-4FB4-9011-147243CD1830}" srcId="{730CE687-6ABE-4A80-AEA2-9585A30068D9}" destId="{83CC459B-1ACF-475A-9F6C-FA31D68AB3E0}" srcOrd="0" destOrd="0" parTransId="{BB6A98C1-55ED-4776-B208-FEA79455095E}" sibTransId="{DCCE503D-034A-4E6F-87FA-2880B527141C}"/>
    <dgm:cxn modelId="{E9322764-9A62-4A6D-8341-76ECB49CB891}" type="presParOf" srcId="{75C390EB-CFC7-4D02-9DC7-C6E2C6B7A3EC}" destId="{2CB0D22B-004A-41EF-82FC-BB5CC5052C05}" srcOrd="0" destOrd="0" presId="urn:microsoft.com/office/officeart/2016/7/layout/AccentHomeChevronProcess"/>
    <dgm:cxn modelId="{0BD7A40A-1551-4D9A-9154-93483466355C}" type="presParOf" srcId="{2CB0D22B-004A-41EF-82FC-BB5CC5052C05}" destId="{DCD9871A-92A6-467D-A8D7-D5648B0ABCDA}" srcOrd="0" destOrd="0" presId="urn:microsoft.com/office/officeart/2016/7/layout/AccentHomeChevronProcess"/>
    <dgm:cxn modelId="{79CF2133-801E-477F-B505-211303938B91}" type="presParOf" srcId="{2CB0D22B-004A-41EF-82FC-BB5CC5052C05}" destId="{D8D6F3D6-3234-4F43-9C45-FFC0B62401C9}" srcOrd="1" destOrd="0" presId="urn:microsoft.com/office/officeart/2016/7/layout/AccentHomeChevronProcess"/>
    <dgm:cxn modelId="{CA5A6CC0-AF23-4557-80F9-569DEF45E541}" type="presParOf" srcId="{2CB0D22B-004A-41EF-82FC-BB5CC5052C05}" destId="{7786EA0D-7C37-460A-8334-42F667585BE7}" srcOrd="2" destOrd="0" presId="urn:microsoft.com/office/officeart/2016/7/layout/AccentHomeChevronProcess"/>
    <dgm:cxn modelId="{26C530A0-D735-4F4E-8FA5-5BA46D20CECC}" type="presParOf" srcId="{2CB0D22B-004A-41EF-82FC-BB5CC5052C05}" destId="{601D2AD6-B207-43B2-AD36-9FC5E490B74A}" srcOrd="3" destOrd="0" presId="urn:microsoft.com/office/officeart/2016/7/layout/AccentHomeChevronProcess"/>
    <dgm:cxn modelId="{5A3AB816-6020-478E-A02D-E5CBBABE27C2}" type="presParOf" srcId="{75C390EB-CFC7-4D02-9DC7-C6E2C6B7A3EC}" destId="{7980E08E-EEE8-432C-A0EE-0C807988353C}" srcOrd="1" destOrd="0" presId="urn:microsoft.com/office/officeart/2016/7/layout/AccentHomeChevronProcess"/>
    <dgm:cxn modelId="{20AAF653-0910-4808-8B57-5D40EA9ED78D}" type="presParOf" srcId="{75C390EB-CFC7-4D02-9DC7-C6E2C6B7A3EC}" destId="{E049AB56-48E7-4681-AAA5-C8D67294149D}" srcOrd="2" destOrd="0" presId="urn:microsoft.com/office/officeart/2016/7/layout/AccentHomeChevronProcess"/>
    <dgm:cxn modelId="{E3528468-83F7-4716-B5E3-2DAF9E644427}" type="presParOf" srcId="{E049AB56-48E7-4681-AAA5-C8D67294149D}" destId="{48318735-9268-4B47-AB56-C780FFAE903C}" srcOrd="0" destOrd="0" presId="urn:microsoft.com/office/officeart/2016/7/layout/AccentHomeChevronProcess"/>
    <dgm:cxn modelId="{105DFC26-9357-4851-9153-233049A98D6D}" type="presParOf" srcId="{E049AB56-48E7-4681-AAA5-C8D67294149D}" destId="{457A19EB-727B-4EFD-B85C-4B3461F1B394}" srcOrd="1" destOrd="0" presId="urn:microsoft.com/office/officeart/2016/7/layout/AccentHomeChevronProcess"/>
    <dgm:cxn modelId="{9304B062-4801-4B11-BA8B-B8D891F27FC7}" type="presParOf" srcId="{E049AB56-48E7-4681-AAA5-C8D67294149D}" destId="{C23610F5-9516-4F39-B4DB-9E182B338E29}" srcOrd="2" destOrd="0" presId="urn:microsoft.com/office/officeart/2016/7/layout/AccentHomeChevronProcess"/>
    <dgm:cxn modelId="{2502B084-F83B-40D3-9AB8-D235B9A21749}" type="presParOf" srcId="{E049AB56-48E7-4681-AAA5-C8D67294149D}" destId="{7F091511-71DD-4B05-8146-CB49C16DD602}" srcOrd="3" destOrd="0" presId="urn:microsoft.com/office/officeart/2016/7/layout/AccentHomeChevronProcess"/>
    <dgm:cxn modelId="{B99EC1F5-1C67-4B23-8A22-AAD4D83416FB}" type="presParOf" srcId="{75C390EB-CFC7-4D02-9DC7-C6E2C6B7A3EC}" destId="{A18E9DC6-3FDC-437F-9324-1AE871E16F54}" srcOrd="3" destOrd="0" presId="urn:microsoft.com/office/officeart/2016/7/layout/AccentHomeChevronProcess"/>
    <dgm:cxn modelId="{F577B1C8-0E2D-4076-86E3-BE1314DBA68B}" type="presParOf" srcId="{75C390EB-CFC7-4D02-9DC7-C6E2C6B7A3EC}" destId="{F55BD4E5-E7B2-48F3-8E03-BBD68F9534C6}" srcOrd="4" destOrd="0" presId="urn:microsoft.com/office/officeart/2016/7/layout/AccentHomeChevronProcess"/>
    <dgm:cxn modelId="{1F5BCD01-C559-4EE7-9114-65C2193B2002}" type="presParOf" srcId="{F55BD4E5-E7B2-48F3-8E03-BBD68F9534C6}" destId="{556B01E6-9C95-41A3-8F17-63D67881C782}" srcOrd="0" destOrd="0" presId="urn:microsoft.com/office/officeart/2016/7/layout/AccentHomeChevronProcess"/>
    <dgm:cxn modelId="{74A42385-60C3-4F30-9B58-5CBCF280041C}" type="presParOf" srcId="{F55BD4E5-E7B2-48F3-8E03-BBD68F9534C6}" destId="{4AAC71AD-46B6-41E4-8BD3-D4260E7FC804}" srcOrd="1" destOrd="0" presId="urn:microsoft.com/office/officeart/2016/7/layout/AccentHomeChevronProcess"/>
    <dgm:cxn modelId="{4A9AE155-DDCF-4D04-B580-365822EA756E}" type="presParOf" srcId="{F55BD4E5-E7B2-48F3-8E03-BBD68F9534C6}" destId="{C269E432-5A59-4FA7-AF9D-CD95789E359B}" srcOrd="2" destOrd="0" presId="urn:microsoft.com/office/officeart/2016/7/layout/AccentHomeChevronProcess"/>
    <dgm:cxn modelId="{E512F659-E0BA-4EF1-8517-6CD41298077A}" type="presParOf" srcId="{F55BD4E5-E7B2-48F3-8E03-BBD68F9534C6}" destId="{AD74C44F-B3AB-42B9-BDCB-3D233A71E605}" srcOrd="3" destOrd="0" presId="urn:microsoft.com/office/officeart/2016/7/layout/AccentHomeChevronProcess"/>
    <dgm:cxn modelId="{01EB47C2-AAA5-499D-975E-DF6A14FE642A}" type="presParOf" srcId="{75C390EB-CFC7-4D02-9DC7-C6E2C6B7A3EC}" destId="{50060163-DE6E-4EAF-9230-99869E7C09F7}" srcOrd="5" destOrd="0" presId="urn:microsoft.com/office/officeart/2016/7/layout/AccentHomeChevronProcess"/>
    <dgm:cxn modelId="{91359736-93CB-45F5-8026-D38B3DB26032}" type="presParOf" srcId="{75C390EB-CFC7-4D02-9DC7-C6E2C6B7A3EC}" destId="{6CDB73C6-FA86-452D-8FE9-C4E8D292D3D6}" srcOrd="6" destOrd="0" presId="urn:microsoft.com/office/officeart/2016/7/layout/AccentHomeChevronProcess"/>
    <dgm:cxn modelId="{952EB6BC-B544-4430-B812-C32D75A8C0F5}" type="presParOf" srcId="{6CDB73C6-FA86-452D-8FE9-C4E8D292D3D6}" destId="{94D07760-3503-4D9D-91B5-E32A624CBA7A}" srcOrd="0" destOrd="0" presId="urn:microsoft.com/office/officeart/2016/7/layout/AccentHomeChevronProcess"/>
    <dgm:cxn modelId="{43A3B74E-E451-46CC-A69B-A022948D9018}" type="presParOf" srcId="{6CDB73C6-FA86-452D-8FE9-C4E8D292D3D6}" destId="{44CA8B7A-4C72-4D85-8234-C68BB2AF35A9}" srcOrd="1" destOrd="0" presId="urn:microsoft.com/office/officeart/2016/7/layout/AccentHomeChevronProcess"/>
    <dgm:cxn modelId="{CBC6B23D-ADF5-44A2-980A-C8FC33B78352}" type="presParOf" srcId="{6CDB73C6-FA86-452D-8FE9-C4E8D292D3D6}" destId="{82958919-7144-470B-8434-B6E217520113}" srcOrd="2" destOrd="0" presId="urn:microsoft.com/office/officeart/2016/7/layout/AccentHomeChevronProcess"/>
    <dgm:cxn modelId="{0CE63D69-4661-47A5-9DE5-7D9C4DC96C58}" type="presParOf" srcId="{6CDB73C6-FA86-452D-8FE9-C4E8D292D3D6}" destId="{02503B25-8E01-4B4D-A0EE-D320BEDF5778}" srcOrd="3" destOrd="0" presId="urn:microsoft.com/office/officeart/2016/7/layout/AccentHomeChevronProcess"/>
    <dgm:cxn modelId="{6B631476-EC76-46F1-979A-8EB7A7964CCB}" type="presParOf" srcId="{75C390EB-CFC7-4D02-9DC7-C6E2C6B7A3EC}" destId="{BCFDAEAB-AF37-4AE0-B460-DD48C90C3210}" srcOrd="7" destOrd="0" presId="urn:microsoft.com/office/officeart/2016/7/layout/AccentHomeChevronProcess"/>
    <dgm:cxn modelId="{DBDA40E2-D57A-4E77-88A7-7BA0458FB84D}" type="presParOf" srcId="{75C390EB-CFC7-4D02-9DC7-C6E2C6B7A3EC}" destId="{2AB9BA45-116D-4D78-A105-ABD62A06F8FB}" srcOrd="8" destOrd="0" presId="urn:microsoft.com/office/officeart/2016/7/layout/AccentHomeChevronProcess"/>
    <dgm:cxn modelId="{FFF92B53-390A-4794-BE93-D532DB11B8F6}" type="presParOf" srcId="{2AB9BA45-116D-4D78-A105-ABD62A06F8FB}" destId="{2BA47174-BE86-4A4D-B0F5-AD1E17D6BB7A}" srcOrd="0" destOrd="0" presId="urn:microsoft.com/office/officeart/2016/7/layout/AccentHomeChevronProcess"/>
    <dgm:cxn modelId="{3E48715A-C565-46B2-97FB-5A24434D7376}" type="presParOf" srcId="{2AB9BA45-116D-4D78-A105-ABD62A06F8FB}" destId="{B4C115C7-5A01-4DE3-9B1F-2E0C161B9F2D}" srcOrd="1" destOrd="0" presId="urn:microsoft.com/office/officeart/2016/7/layout/AccentHomeChevronProcess"/>
    <dgm:cxn modelId="{6E3E6BD8-12DF-4539-ADAF-DA3E8796DBD0}" type="presParOf" srcId="{2AB9BA45-116D-4D78-A105-ABD62A06F8FB}" destId="{45F02C8F-CB93-4E0E-A61D-D4197D0EFCE2}" srcOrd="2" destOrd="0" presId="urn:microsoft.com/office/officeart/2016/7/layout/AccentHomeChevronProcess"/>
    <dgm:cxn modelId="{B6862E37-60B3-4941-95EB-FAA47AD88DF7}" type="presParOf" srcId="{2AB9BA45-116D-4D78-A105-ABD62A06F8FB}" destId="{26B30E37-7236-4B6D-AB27-8642945EEB2F}" srcOrd="3" destOrd="0" presId="urn:microsoft.com/office/officeart/2016/7/layout/AccentHomeChevronProcess"/>
    <dgm:cxn modelId="{436D87C2-0BC4-464B-9C45-7C8133BD61E6}" type="presParOf" srcId="{75C390EB-CFC7-4D02-9DC7-C6E2C6B7A3EC}" destId="{A3317896-1CCD-474D-B05A-60A0117C4237}" srcOrd="9" destOrd="0" presId="urn:microsoft.com/office/officeart/2016/7/layout/AccentHomeChevronProcess"/>
    <dgm:cxn modelId="{938B63DA-5072-4CA3-BC4C-787349D7BF56}" type="presParOf" srcId="{75C390EB-CFC7-4D02-9DC7-C6E2C6B7A3EC}" destId="{7EEC649F-51E3-433F-A007-B2AE7CF35B7F}" srcOrd="10" destOrd="0" presId="urn:microsoft.com/office/officeart/2016/7/layout/AccentHomeChevronProcess"/>
    <dgm:cxn modelId="{2AC04042-35DE-4F33-9892-30ABA4637EA3}" type="presParOf" srcId="{7EEC649F-51E3-433F-A007-B2AE7CF35B7F}" destId="{9A4EB4B2-943D-4AC8-A2F9-E9DBA469FBB1}" srcOrd="0" destOrd="0" presId="urn:microsoft.com/office/officeart/2016/7/layout/AccentHomeChevronProcess"/>
    <dgm:cxn modelId="{A46CDD0F-469A-421D-9F72-C49EE75DC6FF}" type="presParOf" srcId="{7EEC649F-51E3-433F-A007-B2AE7CF35B7F}" destId="{D36BA35B-7C3C-459B-8F05-0180EC1AEA33}" srcOrd="1" destOrd="0" presId="urn:microsoft.com/office/officeart/2016/7/layout/AccentHomeChevronProcess"/>
    <dgm:cxn modelId="{CE07EF39-D180-4E09-8CDA-CDBB78EDE2B0}" type="presParOf" srcId="{7EEC649F-51E3-433F-A007-B2AE7CF35B7F}" destId="{68A0F373-FE06-4712-BD3D-9D33E1838FCE}" srcOrd="2" destOrd="0" presId="urn:microsoft.com/office/officeart/2016/7/layout/AccentHomeChevronProcess"/>
    <dgm:cxn modelId="{6D44F95B-4BD4-4A28-BEFF-11768BB9D58C}" type="presParOf" srcId="{7EEC649F-51E3-433F-A007-B2AE7CF35B7F}" destId="{C0D53544-8EEA-49C3-8375-D005024A4B12}" srcOrd="3" destOrd="0" presId="urn:microsoft.com/office/officeart/2016/7/layout/AccentHomeChevronProcess"/>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D9871A-92A6-467D-A8D7-D5648B0ABCDA}">
      <dsp:nvSpPr>
        <dsp:cNvPr id="0" name=""/>
        <dsp:cNvSpPr/>
      </dsp:nvSpPr>
      <dsp:spPr>
        <a:xfrm rot="5400000">
          <a:off x="-904759" y="1778831"/>
          <a:ext cx="1960885" cy="146232"/>
        </a:xfrm>
        <a:prstGeom prst="corner">
          <a:avLst>
            <a:gd name="adj1" fmla="val 1000"/>
            <a:gd name="adj2" fmla="val 1000"/>
          </a:avLst>
        </a:prstGeom>
        <a:solidFill>
          <a:schemeClr val="lt1">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8D6F3D6-3234-4F43-9C45-FFC0B62401C9}">
      <dsp:nvSpPr>
        <dsp:cNvPr id="0" name=""/>
        <dsp:cNvSpPr/>
      </dsp:nvSpPr>
      <dsp:spPr>
        <a:xfrm>
          <a:off x="2567" y="2832390"/>
          <a:ext cx="1827907" cy="653628"/>
        </a:xfrm>
        <a:prstGeom prst="homePlate">
          <a:avLst>
            <a:gd name="adj" fmla="val 25000"/>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203200" rIns="101600" bIns="203200" numCol="1" spcCol="1270" anchor="ctr" anchorCtr="0">
          <a:noAutofit/>
        </a:bodyPr>
        <a:lstStyle/>
        <a:p>
          <a:pPr marL="0" lvl="0" indent="0" algn="ctr" defTabSz="711200">
            <a:lnSpc>
              <a:spcPct val="90000"/>
            </a:lnSpc>
            <a:spcBef>
              <a:spcPct val="0"/>
            </a:spcBef>
            <a:spcAft>
              <a:spcPct val="35000"/>
            </a:spcAft>
            <a:buNone/>
          </a:pPr>
          <a:r>
            <a:rPr lang="en-US" sz="1600" kern="1200"/>
            <a:t>9:30 AM</a:t>
          </a:r>
        </a:p>
      </dsp:txBody>
      <dsp:txXfrm>
        <a:off x="2567" y="2832390"/>
        <a:ext cx="1746204" cy="653628"/>
      </dsp:txXfrm>
    </dsp:sp>
    <dsp:sp modelId="{7786EA0D-7C37-460A-8334-42F667585BE7}">
      <dsp:nvSpPr>
        <dsp:cNvPr id="0" name=""/>
        <dsp:cNvSpPr/>
      </dsp:nvSpPr>
      <dsp:spPr>
        <a:xfrm>
          <a:off x="148799" y="959244"/>
          <a:ext cx="1484260" cy="13683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90000"/>
            </a:lnSpc>
            <a:spcBef>
              <a:spcPct val="0"/>
            </a:spcBef>
            <a:spcAft>
              <a:spcPct val="35000"/>
            </a:spcAft>
            <a:buNone/>
          </a:pPr>
          <a:r>
            <a:rPr lang="en-US" sz="1600" kern="1200" dirty="0">
              <a:solidFill>
                <a:prstClr val="black">
                  <a:hueOff val="0"/>
                  <a:satOff val="0"/>
                  <a:lumOff val="0"/>
                  <a:alphaOff val="0"/>
                </a:prstClr>
              </a:solidFill>
              <a:latin typeface="Museo 300" panose="02000000000000000000" pitchFamily="50" charset="0"/>
              <a:ea typeface="+mn-ea"/>
              <a:cs typeface="+mn-cs"/>
            </a:rPr>
            <a:t>Welcome –</a:t>
          </a:r>
        </a:p>
        <a:p>
          <a:pPr marL="0" lvl="0" indent="0" algn="l" defTabSz="711200">
            <a:lnSpc>
              <a:spcPct val="90000"/>
            </a:lnSpc>
            <a:spcBef>
              <a:spcPct val="0"/>
            </a:spcBef>
            <a:spcAft>
              <a:spcPct val="35000"/>
            </a:spcAft>
            <a:buNone/>
          </a:pPr>
          <a:endParaRPr lang="en-US" sz="2200" b="1" i="1" kern="1200" dirty="0">
            <a:solidFill>
              <a:prstClr val="black">
                <a:hueOff val="0"/>
                <a:satOff val="0"/>
                <a:lumOff val="0"/>
                <a:alphaOff val="0"/>
              </a:prstClr>
            </a:solidFill>
            <a:latin typeface="Museo 300" panose="02000000000000000000" pitchFamily="50" charset="0"/>
            <a:ea typeface="+mn-ea"/>
            <a:cs typeface="+mn-cs"/>
          </a:endParaRPr>
        </a:p>
        <a:p>
          <a:pPr marL="0" lvl="0" indent="0" algn="l" defTabSz="711200">
            <a:lnSpc>
              <a:spcPct val="90000"/>
            </a:lnSpc>
            <a:spcBef>
              <a:spcPct val="0"/>
            </a:spcBef>
            <a:spcAft>
              <a:spcPct val="35000"/>
            </a:spcAft>
            <a:buNone/>
          </a:pPr>
          <a:r>
            <a:rPr lang="en-US" sz="1600" b="1" i="1" kern="1200" dirty="0">
              <a:solidFill>
                <a:prstClr val="black">
                  <a:hueOff val="0"/>
                  <a:satOff val="0"/>
                  <a:lumOff val="0"/>
                  <a:alphaOff val="0"/>
                </a:prstClr>
              </a:solidFill>
              <a:latin typeface="Museo 300" panose="02000000000000000000" pitchFamily="50" charset="0"/>
              <a:ea typeface="+mn-ea"/>
              <a:cs typeface="+mn-cs"/>
            </a:rPr>
            <a:t>Rachel Arnold</a:t>
          </a:r>
        </a:p>
      </dsp:txBody>
      <dsp:txXfrm>
        <a:off x="148799" y="959244"/>
        <a:ext cx="1484260" cy="1368397"/>
      </dsp:txXfrm>
    </dsp:sp>
    <dsp:sp modelId="{48318735-9268-4B47-AB56-C780FFAE903C}">
      <dsp:nvSpPr>
        <dsp:cNvPr id="0" name=""/>
        <dsp:cNvSpPr/>
      </dsp:nvSpPr>
      <dsp:spPr>
        <a:xfrm rot="5400000">
          <a:off x="831752" y="1778831"/>
          <a:ext cx="1960885" cy="146232"/>
        </a:xfrm>
        <a:prstGeom prst="corner">
          <a:avLst>
            <a:gd name="adj1" fmla="val 1000"/>
            <a:gd name="adj2" fmla="val 1000"/>
          </a:avLst>
        </a:prstGeom>
        <a:solidFill>
          <a:schemeClr val="lt1">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57A19EB-727B-4EFD-B85C-4B3461F1B394}">
      <dsp:nvSpPr>
        <dsp:cNvPr id="0" name=""/>
        <dsp:cNvSpPr/>
      </dsp:nvSpPr>
      <dsp:spPr>
        <a:xfrm>
          <a:off x="1739078" y="2832390"/>
          <a:ext cx="1827907" cy="653628"/>
        </a:xfrm>
        <a:prstGeom prst="chevron">
          <a:avLst>
            <a:gd name="adj" fmla="val 25000"/>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203200" rIns="101600" bIns="203200" numCol="1" spcCol="1270" anchor="ctr" anchorCtr="0">
          <a:noAutofit/>
        </a:bodyPr>
        <a:lstStyle/>
        <a:p>
          <a:pPr marL="0" lvl="0" indent="0" algn="ctr" defTabSz="711200">
            <a:lnSpc>
              <a:spcPct val="90000"/>
            </a:lnSpc>
            <a:spcBef>
              <a:spcPct val="0"/>
            </a:spcBef>
            <a:spcAft>
              <a:spcPct val="35000"/>
            </a:spcAft>
            <a:buNone/>
          </a:pPr>
          <a:r>
            <a:rPr lang="en-US" sz="1600" kern="1200"/>
            <a:t>9:45 AM</a:t>
          </a:r>
        </a:p>
      </dsp:txBody>
      <dsp:txXfrm>
        <a:off x="1902485" y="2832390"/>
        <a:ext cx="1501093" cy="653628"/>
      </dsp:txXfrm>
    </dsp:sp>
    <dsp:sp modelId="{C23610F5-9516-4F39-B4DB-9E182B338E29}">
      <dsp:nvSpPr>
        <dsp:cNvPr id="0" name=""/>
        <dsp:cNvSpPr/>
      </dsp:nvSpPr>
      <dsp:spPr>
        <a:xfrm>
          <a:off x="1885311" y="959244"/>
          <a:ext cx="1484260" cy="13683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90000"/>
            </a:lnSpc>
            <a:spcBef>
              <a:spcPct val="0"/>
            </a:spcBef>
            <a:spcAft>
              <a:spcPct val="35000"/>
            </a:spcAft>
            <a:buNone/>
          </a:pPr>
          <a:r>
            <a:rPr lang="en-US" sz="1600" kern="1200" dirty="0">
              <a:solidFill>
                <a:prstClr val="black">
                  <a:hueOff val="0"/>
                  <a:satOff val="0"/>
                  <a:lumOff val="0"/>
                  <a:alphaOff val="0"/>
                </a:prstClr>
              </a:solidFill>
              <a:latin typeface="Museo 300" panose="02000000000000000000" pitchFamily="50" charset="0"/>
              <a:ea typeface="+mn-ea"/>
              <a:cs typeface="+mn-cs"/>
            </a:rPr>
            <a:t>Considerations for Digital Safeguarding – </a:t>
          </a:r>
        </a:p>
        <a:p>
          <a:pPr marL="0" lvl="0" indent="0" algn="l" defTabSz="711200">
            <a:lnSpc>
              <a:spcPct val="90000"/>
            </a:lnSpc>
            <a:spcBef>
              <a:spcPct val="0"/>
            </a:spcBef>
            <a:spcAft>
              <a:spcPct val="35000"/>
            </a:spcAft>
            <a:buNone/>
          </a:pPr>
          <a:r>
            <a:rPr lang="en-US" sz="1600" b="1" i="1" kern="1200" dirty="0">
              <a:solidFill>
                <a:prstClr val="black">
                  <a:hueOff val="0"/>
                  <a:satOff val="0"/>
                  <a:lumOff val="0"/>
                  <a:alphaOff val="0"/>
                </a:prstClr>
              </a:solidFill>
              <a:latin typeface="Museo 300" panose="02000000000000000000" pitchFamily="50" charset="0"/>
              <a:ea typeface="+mn-ea"/>
              <a:cs typeface="+mn-cs"/>
            </a:rPr>
            <a:t>Dr. Shan Jones</a:t>
          </a:r>
        </a:p>
      </dsp:txBody>
      <dsp:txXfrm>
        <a:off x="1885311" y="959244"/>
        <a:ext cx="1484260" cy="1368397"/>
      </dsp:txXfrm>
    </dsp:sp>
    <dsp:sp modelId="{556B01E6-9C95-41A3-8F17-63D67881C782}">
      <dsp:nvSpPr>
        <dsp:cNvPr id="0" name=""/>
        <dsp:cNvSpPr/>
      </dsp:nvSpPr>
      <dsp:spPr>
        <a:xfrm rot="5400000">
          <a:off x="2568264" y="1778831"/>
          <a:ext cx="1960885" cy="146232"/>
        </a:xfrm>
        <a:prstGeom prst="corner">
          <a:avLst>
            <a:gd name="adj1" fmla="val 1000"/>
            <a:gd name="adj2" fmla="val 1000"/>
          </a:avLst>
        </a:prstGeom>
        <a:solidFill>
          <a:schemeClr val="lt1">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AAC71AD-46B6-41E4-8BD3-D4260E7FC804}">
      <dsp:nvSpPr>
        <dsp:cNvPr id="0" name=""/>
        <dsp:cNvSpPr/>
      </dsp:nvSpPr>
      <dsp:spPr>
        <a:xfrm>
          <a:off x="3475590" y="2832390"/>
          <a:ext cx="1827907" cy="653628"/>
        </a:xfrm>
        <a:prstGeom prst="chevron">
          <a:avLst>
            <a:gd name="adj" fmla="val 25000"/>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203200" rIns="101600" bIns="203200" numCol="1" spcCol="1270" anchor="ctr" anchorCtr="0">
          <a:noAutofit/>
        </a:bodyPr>
        <a:lstStyle/>
        <a:p>
          <a:pPr marL="0" lvl="0" indent="0" algn="ctr" defTabSz="711200">
            <a:lnSpc>
              <a:spcPct val="90000"/>
            </a:lnSpc>
            <a:spcBef>
              <a:spcPct val="0"/>
            </a:spcBef>
            <a:spcAft>
              <a:spcPct val="35000"/>
            </a:spcAft>
            <a:buNone/>
          </a:pPr>
          <a:r>
            <a:rPr lang="en-US" sz="1600" kern="1200"/>
            <a:t>10:10 AM</a:t>
          </a:r>
        </a:p>
      </dsp:txBody>
      <dsp:txXfrm>
        <a:off x="3638997" y="2832390"/>
        <a:ext cx="1501093" cy="653628"/>
      </dsp:txXfrm>
    </dsp:sp>
    <dsp:sp modelId="{C269E432-5A59-4FA7-AF9D-CD95789E359B}">
      <dsp:nvSpPr>
        <dsp:cNvPr id="0" name=""/>
        <dsp:cNvSpPr/>
      </dsp:nvSpPr>
      <dsp:spPr>
        <a:xfrm>
          <a:off x="3621823" y="959244"/>
          <a:ext cx="1484260" cy="13683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90000"/>
            </a:lnSpc>
            <a:spcBef>
              <a:spcPct val="0"/>
            </a:spcBef>
            <a:spcAft>
              <a:spcPct val="35000"/>
            </a:spcAft>
            <a:buNone/>
          </a:pPr>
          <a:r>
            <a:rPr lang="en-US" sz="1600" kern="1200" dirty="0">
              <a:solidFill>
                <a:prstClr val="black">
                  <a:hueOff val="0"/>
                  <a:satOff val="0"/>
                  <a:lumOff val="0"/>
                  <a:alphaOff val="0"/>
                </a:prstClr>
              </a:solidFill>
              <a:latin typeface="Museo 300" panose="02000000000000000000" pitchFamily="50" charset="0"/>
              <a:ea typeface="+mn-ea"/>
              <a:cs typeface="+mn-cs"/>
            </a:rPr>
            <a:t>Looking after your Mental Health – </a:t>
          </a:r>
        </a:p>
        <a:p>
          <a:pPr marL="0" lvl="0" indent="0" algn="l" defTabSz="711200">
            <a:lnSpc>
              <a:spcPct val="90000"/>
            </a:lnSpc>
            <a:spcBef>
              <a:spcPct val="0"/>
            </a:spcBef>
            <a:spcAft>
              <a:spcPct val="35000"/>
            </a:spcAft>
            <a:buNone/>
          </a:pPr>
          <a:r>
            <a:rPr lang="en-US" sz="1600" b="1" i="1" kern="1200" dirty="0">
              <a:solidFill>
                <a:prstClr val="black">
                  <a:hueOff val="0"/>
                  <a:satOff val="0"/>
                  <a:lumOff val="0"/>
                  <a:alphaOff val="0"/>
                </a:prstClr>
              </a:solidFill>
              <a:latin typeface="Museo 300" panose="02000000000000000000" pitchFamily="50" charset="0"/>
              <a:ea typeface="+mn-ea"/>
              <a:cs typeface="+mn-cs"/>
            </a:rPr>
            <a:t>Nikki Ryall</a:t>
          </a:r>
        </a:p>
      </dsp:txBody>
      <dsp:txXfrm>
        <a:off x="3621823" y="959244"/>
        <a:ext cx="1484260" cy="1368397"/>
      </dsp:txXfrm>
    </dsp:sp>
    <dsp:sp modelId="{94D07760-3503-4D9D-91B5-E32A624CBA7A}">
      <dsp:nvSpPr>
        <dsp:cNvPr id="0" name=""/>
        <dsp:cNvSpPr/>
      </dsp:nvSpPr>
      <dsp:spPr>
        <a:xfrm rot="5400000">
          <a:off x="4304775" y="1778831"/>
          <a:ext cx="1960885" cy="146232"/>
        </a:xfrm>
        <a:prstGeom prst="corner">
          <a:avLst>
            <a:gd name="adj1" fmla="val 1000"/>
            <a:gd name="adj2" fmla="val 1000"/>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4CA8B7A-4C72-4D85-8234-C68BB2AF35A9}">
      <dsp:nvSpPr>
        <dsp:cNvPr id="0" name=""/>
        <dsp:cNvSpPr/>
      </dsp:nvSpPr>
      <dsp:spPr>
        <a:xfrm>
          <a:off x="5212102" y="2832390"/>
          <a:ext cx="1827907" cy="653628"/>
        </a:xfrm>
        <a:prstGeom prst="chevron">
          <a:avLst>
            <a:gd name="adj" fmla="val 25000"/>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203200" rIns="101600" bIns="203200" numCol="1" spcCol="1270" anchor="ctr" anchorCtr="0">
          <a:noAutofit/>
        </a:bodyPr>
        <a:lstStyle/>
        <a:p>
          <a:pPr marL="0" lvl="0" indent="0" algn="ctr" defTabSz="711200">
            <a:lnSpc>
              <a:spcPct val="90000"/>
            </a:lnSpc>
            <a:spcBef>
              <a:spcPct val="0"/>
            </a:spcBef>
            <a:spcAft>
              <a:spcPct val="35000"/>
            </a:spcAft>
            <a:buNone/>
          </a:pPr>
          <a:r>
            <a:rPr lang="en-US" sz="1600" kern="1200"/>
            <a:t>10:40 AM</a:t>
          </a:r>
        </a:p>
      </dsp:txBody>
      <dsp:txXfrm>
        <a:off x="5375509" y="2832390"/>
        <a:ext cx="1501093" cy="653628"/>
      </dsp:txXfrm>
    </dsp:sp>
    <dsp:sp modelId="{82958919-7144-470B-8434-B6E217520113}">
      <dsp:nvSpPr>
        <dsp:cNvPr id="0" name=""/>
        <dsp:cNvSpPr/>
      </dsp:nvSpPr>
      <dsp:spPr>
        <a:xfrm>
          <a:off x="5358334" y="959244"/>
          <a:ext cx="1484260" cy="13683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90000"/>
            </a:lnSpc>
            <a:spcBef>
              <a:spcPct val="0"/>
            </a:spcBef>
            <a:spcAft>
              <a:spcPct val="35000"/>
            </a:spcAft>
            <a:buNone/>
          </a:pPr>
          <a:r>
            <a:rPr lang="en-US" sz="1600" kern="1200" dirty="0">
              <a:solidFill>
                <a:prstClr val="black">
                  <a:hueOff val="0"/>
                  <a:satOff val="0"/>
                  <a:lumOff val="0"/>
                  <a:alphaOff val="0"/>
                </a:prstClr>
              </a:solidFill>
              <a:latin typeface="Museo 300" panose="02000000000000000000" pitchFamily="50" charset="0"/>
              <a:ea typeface="+mn-ea"/>
              <a:cs typeface="+mn-cs"/>
            </a:rPr>
            <a:t>Tips for Taking your Training Online – </a:t>
          </a:r>
        </a:p>
        <a:p>
          <a:pPr marL="0" lvl="0" indent="0" algn="l" defTabSz="711200">
            <a:lnSpc>
              <a:spcPct val="90000"/>
            </a:lnSpc>
            <a:spcBef>
              <a:spcPct val="0"/>
            </a:spcBef>
            <a:spcAft>
              <a:spcPct val="35000"/>
            </a:spcAft>
            <a:buNone/>
          </a:pPr>
          <a:r>
            <a:rPr lang="en-US" sz="1600" b="1" i="1" kern="1200" dirty="0">
              <a:solidFill>
                <a:prstClr val="black">
                  <a:hueOff val="0"/>
                  <a:satOff val="0"/>
                  <a:lumOff val="0"/>
                  <a:alphaOff val="0"/>
                </a:prstClr>
              </a:solidFill>
              <a:latin typeface="Museo 300" panose="02000000000000000000" pitchFamily="50" charset="0"/>
              <a:ea typeface="+mn-ea"/>
              <a:cs typeface="+mn-cs"/>
            </a:rPr>
            <a:t>Ros Protheroe</a:t>
          </a:r>
        </a:p>
      </dsp:txBody>
      <dsp:txXfrm>
        <a:off x="5358334" y="959244"/>
        <a:ext cx="1484260" cy="1368397"/>
      </dsp:txXfrm>
    </dsp:sp>
    <dsp:sp modelId="{2BA47174-BE86-4A4D-B0F5-AD1E17D6BB7A}">
      <dsp:nvSpPr>
        <dsp:cNvPr id="0" name=""/>
        <dsp:cNvSpPr/>
      </dsp:nvSpPr>
      <dsp:spPr>
        <a:xfrm rot="5400000">
          <a:off x="6041287" y="1778831"/>
          <a:ext cx="1960885" cy="146232"/>
        </a:xfrm>
        <a:prstGeom prst="corner">
          <a:avLst>
            <a:gd name="adj1" fmla="val 1000"/>
            <a:gd name="adj2" fmla="val 1000"/>
          </a:avLst>
        </a:prstGeom>
        <a:solidFill>
          <a:schemeClr val="lt1">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4C115C7-5A01-4DE3-9B1F-2E0C161B9F2D}">
      <dsp:nvSpPr>
        <dsp:cNvPr id="0" name=""/>
        <dsp:cNvSpPr/>
      </dsp:nvSpPr>
      <dsp:spPr>
        <a:xfrm>
          <a:off x="6948614" y="2832390"/>
          <a:ext cx="1827907" cy="653628"/>
        </a:xfrm>
        <a:prstGeom prst="chevron">
          <a:avLst>
            <a:gd name="adj" fmla="val 25000"/>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203200" rIns="101600" bIns="203200" numCol="1" spcCol="1270" anchor="ctr" anchorCtr="0">
          <a:noAutofit/>
        </a:bodyPr>
        <a:lstStyle/>
        <a:p>
          <a:pPr marL="0" lvl="0" indent="0" algn="ctr" defTabSz="711200">
            <a:lnSpc>
              <a:spcPct val="90000"/>
            </a:lnSpc>
            <a:spcBef>
              <a:spcPct val="0"/>
            </a:spcBef>
            <a:spcAft>
              <a:spcPct val="35000"/>
            </a:spcAft>
            <a:buNone/>
          </a:pPr>
          <a:r>
            <a:rPr lang="en-US" sz="1600" kern="1200"/>
            <a:t>11:10 AM</a:t>
          </a:r>
        </a:p>
      </dsp:txBody>
      <dsp:txXfrm>
        <a:off x="7112021" y="2832390"/>
        <a:ext cx="1501093" cy="653628"/>
      </dsp:txXfrm>
    </dsp:sp>
    <dsp:sp modelId="{45F02C8F-CB93-4E0E-A61D-D4197D0EFCE2}">
      <dsp:nvSpPr>
        <dsp:cNvPr id="0" name=""/>
        <dsp:cNvSpPr/>
      </dsp:nvSpPr>
      <dsp:spPr>
        <a:xfrm>
          <a:off x="7094846" y="959244"/>
          <a:ext cx="1484260" cy="13683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90000"/>
            </a:lnSpc>
            <a:spcBef>
              <a:spcPct val="0"/>
            </a:spcBef>
            <a:spcAft>
              <a:spcPts val="2400"/>
            </a:spcAft>
            <a:buNone/>
          </a:pPr>
          <a:r>
            <a:rPr lang="en-US" sz="1600" kern="1200" dirty="0">
              <a:solidFill>
                <a:prstClr val="black">
                  <a:hueOff val="0"/>
                  <a:satOff val="0"/>
                  <a:lumOff val="0"/>
                  <a:alphaOff val="0"/>
                </a:prstClr>
              </a:solidFill>
              <a:latin typeface="Museo 300" panose="02000000000000000000" pitchFamily="50" charset="0"/>
              <a:ea typeface="+mn-ea"/>
              <a:cs typeface="+mn-cs"/>
            </a:rPr>
            <a:t>Professional Learning  –</a:t>
          </a:r>
        </a:p>
        <a:p>
          <a:pPr marL="0" lvl="0" indent="0" algn="l" defTabSz="711200">
            <a:lnSpc>
              <a:spcPct val="90000"/>
            </a:lnSpc>
            <a:spcBef>
              <a:spcPct val="0"/>
            </a:spcBef>
            <a:spcAft>
              <a:spcPct val="35000"/>
            </a:spcAft>
            <a:buNone/>
          </a:pPr>
          <a:r>
            <a:rPr lang="en-US" sz="1600" b="1" i="1" kern="1200" dirty="0">
              <a:solidFill>
                <a:prstClr val="black">
                  <a:hueOff val="0"/>
                  <a:satOff val="0"/>
                  <a:lumOff val="0"/>
                  <a:alphaOff val="0"/>
                </a:prstClr>
              </a:solidFill>
              <a:latin typeface="Museo 300" panose="02000000000000000000" pitchFamily="50" charset="0"/>
              <a:ea typeface="+mn-ea"/>
              <a:cs typeface="+mn-cs"/>
            </a:rPr>
            <a:t>Rachel Arnold</a:t>
          </a:r>
        </a:p>
      </dsp:txBody>
      <dsp:txXfrm>
        <a:off x="7094846" y="959244"/>
        <a:ext cx="1484260" cy="1368397"/>
      </dsp:txXfrm>
    </dsp:sp>
    <dsp:sp modelId="{9A4EB4B2-943D-4AC8-A2F9-E9DBA469FBB1}">
      <dsp:nvSpPr>
        <dsp:cNvPr id="0" name=""/>
        <dsp:cNvSpPr/>
      </dsp:nvSpPr>
      <dsp:spPr>
        <a:xfrm rot="5400000">
          <a:off x="7777799" y="1778831"/>
          <a:ext cx="1960885" cy="146232"/>
        </a:xfrm>
        <a:prstGeom prst="corner">
          <a:avLst>
            <a:gd name="adj1" fmla="val 1000"/>
            <a:gd name="adj2" fmla="val 1000"/>
          </a:avLst>
        </a:prstGeom>
        <a:solidFill>
          <a:schemeClr val="lt1">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36BA35B-7C3C-459B-8F05-0180EC1AEA33}">
      <dsp:nvSpPr>
        <dsp:cNvPr id="0" name=""/>
        <dsp:cNvSpPr/>
      </dsp:nvSpPr>
      <dsp:spPr>
        <a:xfrm>
          <a:off x="8685125" y="2832390"/>
          <a:ext cx="1827907" cy="653628"/>
        </a:xfrm>
        <a:prstGeom prst="chevron">
          <a:avLst>
            <a:gd name="adj" fmla="val 25000"/>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203200" rIns="101600" bIns="203200" numCol="1" spcCol="1270" anchor="ctr" anchorCtr="0">
          <a:noAutofit/>
        </a:bodyPr>
        <a:lstStyle/>
        <a:p>
          <a:pPr marL="0" lvl="0" indent="0" algn="ctr" defTabSz="711200">
            <a:lnSpc>
              <a:spcPct val="90000"/>
            </a:lnSpc>
            <a:spcBef>
              <a:spcPct val="0"/>
            </a:spcBef>
            <a:spcAft>
              <a:spcPct val="35000"/>
            </a:spcAft>
            <a:buNone/>
          </a:pPr>
          <a:r>
            <a:rPr lang="en-US" sz="1600" kern="1200"/>
            <a:t>11:30 AM</a:t>
          </a:r>
        </a:p>
      </dsp:txBody>
      <dsp:txXfrm>
        <a:off x="8848532" y="2832390"/>
        <a:ext cx="1501093" cy="653628"/>
      </dsp:txXfrm>
    </dsp:sp>
    <dsp:sp modelId="{68A0F373-FE06-4712-BD3D-9D33E1838FCE}">
      <dsp:nvSpPr>
        <dsp:cNvPr id="0" name=""/>
        <dsp:cNvSpPr/>
      </dsp:nvSpPr>
      <dsp:spPr>
        <a:xfrm>
          <a:off x="8831358" y="959244"/>
          <a:ext cx="1484260" cy="13683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90000"/>
            </a:lnSpc>
            <a:spcBef>
              <a:spcPct val="0"/>
            </a:spcBef>
            <a:spcAft>
              <a:spcPct val="35000"/>
            </a:spcAft>
            <a:buNone/>
          </a:pPr>
          <a:r>
            <a:rPr lang="en-US" sz="1600" kern="1200" dirty="0">
              <a:solidFill>
                <a:prstClr val="black">
                  <a:hueOff val="0"/>
                  <a:satOff val="0"/>
                  <a:lumOff val="0"/>
                  <a:alphaOff val="0"/>
                </a:prstClr>
              </a:solidFill>
              <a:latin typeface="Museo 300" panose="02000000000000000000" pitchFamily="50" charset="0"/>
              <a:ea typeface="+mn-ea"/>
              <a:cs typeface="+mn-cs"/>
            </a:rPr>
            <a:t>Close</a:t>
          </a:r>
        </a:p>
      </dsp:txBody>
      <dsp:txXfrm>
        <a:off x="8831358" y="959244"/>
        <a:ext cx="1484260" cy="1368397"/>
      </dsp:txXfrm>
    </dsp:sp>
  </dsp:spTree>
</dsp:drawing>
</file>

<file path=ppt/diagrams/layout1.xml><?xml version="1.0" encoding="utf-8"?>
<dgm:layoutDef xmlns:dgm="http://schemas.openxmlformats.org/drawingml/2006/diagram" xmlns:a="http://schemas.openxmlformats.org/drawingml/2006/main" uniqueId="urn:microsoft.com/office/officeart/2016/7/layout/AccentHomeChevronProcess">
  <dgm:title val="Accent Home Chevron Process"/>
  <dgm:desc val="Use to show a progression; a timeline; sequential steps in a task, process, or workflow; or to emphasize movement or direction. Level 1 text appears inside an chevron shape, except the first shape which comes in a home shape, while Level 2 text appears above the invisible rectangle shapes."/>
  <dgm:catLst>
    <dgm:cat type="process" pri="500"/>
    <dgm:cat type="timeline"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contrsBasedOnsibTransCount">
      <dgm:if name="oneSibTrans" axis="ch" ptType="sibTrans" func="cnt" op="equ" val="1">
        <dgm:constrLst>
          <dgm:constr type="h" for="ch" forName="composite" refType="h" fact="0.6"/>
          <dgm:constr type="w" for="ch" forName="composite" refType="w"/>
          <dgm:constr type="primFontSz" for="des" forName="parTx" val="20"/>
          <dgm:constr type="primFontSz" for="des" forName="desTx" refType="primFontSz" refFor="des" refForName="parTx" op="lte"/>
          <dgm:constr type="primFontSz" for="des" forName="parTx" op="equ"/>
          <dgm:constr type="primFontSz" for="des" forName="desTx" op="equ"/>
          <dgm:constr type="w" for="ch" forName="space" refType="w" refFor="ch" refForName="composite" fact="-0.02"/>
          <dgm:constr type="w" for="ch" ptType="sibTrans" op="equ"/>
        </dgm:constrLst>
      </dgm:if>
      <dgm:else name="moreThanOneSibTrans">
        <dgm:choose name="contrsForMoreThanOneSibTrans">
          <dgm:if name="twoSibTrans" axis="ch" ptType="sibTrans" func="cnt" op="equ" val="2">
            <dgm:constrLst>
              <dgm:constr type="h" for="ch" forName="composite" refType="h" fact="0.6"/>
              <dgm:constr type="w" for="ch" forName="composite" refType="w"/>
              <dgm:constr type="primFontSz" for="des" forName="parTx" val="20"/>
              <dgm:constr type="primFontSz" for="des" forName="desTx" refType="primFontSz" refFor="des" refForName="parTx" op="lte"/>
              <dgm:constr type="primFontSz" for="des" forName="parTx" op="equ"/>
              <dgm:constr type="primFontSz" for="des" forName="desTx" op="equ"/>
              <dgm:constr type="w" for="ch" forName="space" refType="w" refFor="ch" refForName="composite" fact="-0.03"/>
              <dgm:constr type="w" for="ch" ptType="sibTrans" op="equ"/>
            </dgm:constrLst>
          </dgm:if>
          <dgm:else name="moreThanTwoSibTrans">
            <dgm:choose name="contrsForMoreThanTwoSibTrans">
              <dgm:if name="threeSibTrans" axis="ch" ptType="sibTrans" func="cnt" op="equ" val="3">
                <dgm:constrLst>
                  <dgm:constr type="h" for="ch" forName="composite" refType="h" fact="0.6"/>
                  <dgm:constr type="w" for="ch" forName="composite" refType="w"/>
                  <dgm:constr type="primFontSz" for="des" forName="parTx" val="20"/>
                  <dgm:constr type="primFontSz" for="des" forName="desTx" refType="primFontSz" refFor="des" refForName="parTx" op="lte"/>
                  <dgm:constr type="primFontSz" for="des" forName="parTx" op="equ"/>
                  <dgm:constr type="primFontSz" for="des" forName="desTx" op="equ"/>
                  <dgm:constr type="w" for="ch" forName="space" refType="w" refFor="ch" refForName="composite" fact="-0.04"/>
                  <dgm:constr type="w" for="ch" ptType="sibTrans" op="equ"/>
                </dgm:constrLst>
              </dgm:if>
              <dgm:else name="moreThanThreeSibTrans">
                <dgm:choose name="contrsForMoreThanThreeSibTrans">
                  <dgm:if name="fourToSixSibTrans" axis="ch" ptType="sibTrans" func="cnt" op="lte" val="6">
                    <dgm:constrLst>
                      <dgm:constr type="h" for="ch" forName="composite" refType="h" fact="0.6"/>
                      <dgm:constr type="w" for="ch" forName="composite" refType="w"/>
                      <dgm:constr type="primFontSz" for="des" forName="parTx" val="20"/>
                      <dgm:constr type="primFontSz" for="des" forName="desTx" refType="primFontSz" refFor="des" refForName="parTx" op="lte"/>
                      <dgm:constr type="primFontSz" for="des" forName="parTx" op="equ"/>
                      <dgm:constr type="primFontSz" for="des" forName="desTx" op="equ"/>
                      <dgm:constr type="w" for="ch" forName="space" refType="w" refFor="ch" refForName="composite" fact="-0.05"/>
                      <dgm:constr type="w" for="ch" ptType="sibTrans" op="equ"/>
                    </dgm:constrLst>
                  </dgm:if>
                  <dgm:else name="moreThanSixSibTrans">
                    <dgm:choose name="contrsForMoreThanSixSibTrans">
                      <dgm:if name="sevenToEightSibTrans" axis="ch" ptType="sibTrans" func="cnt" op="lte" val="8">
                        <dgm:constrLst>
                          <dgm:constr type="h" for="ch" forName="composite" refType="h" fact="0.6"/>
                          <dgm:constr type="w" for="ch" forName="composite" refType="w"/>
                          <dgm:constr type="primFontSz" for="des" forName="parTx" val="20"/>
                          <dgm:constr type="primFontSz" for="des" forName="desTx" refType="primFontSz" refFor="des" refForName="parTx" op="lte"/>
                          <dgm:constr type="primFontSz" for="des" forName="parTx" op="equ"/>
                          <dgm:constr type="primFontSz" for="des" forName="desTx" op="equ"/>
                          <dgm:constr type="w" for="ch" forName="space" refType="w" refFor="ch" refForName="composite" fact="-0.07"/>
                          <dgm:constr type="w" for="ch" ptType="sibTrans" op="equ"/>
                        </dgm:constrLst>
                      </dgm:if>
                      <dgm:else name="moreThanEightSibTrans">
                        <dgm:constrLst>
                          <dgm:constr type="h" for="ch" forName="composite" refType="h" fact="0.6"/>
                          <dgm:constr type="w" for="ch" forName="composite" refType="w"/>
                          <dgm:constr type="primFontSz" for="des" forName="parTx" val="20"/>
                          <dgm:constr type="primFontSz" for="des" forName="desTx" refType="primFontSz" refFor="des" refForName="parTx" op="lte"/>
                          <dgm:constr type="primFontSz" for="des" forName="parTx" op="equ"/>
                          <dgm:constr type="primFontSz" for="des" forName="desTx" op="equ"/>
                          <dgm:constr type="w" for="ch" forName="space" refType="w" refFor="ch" refForName="composite" fact="-0.09"/>
                          <dgm:constr type="w" for="ch" ptType="sibTrans" op="equ"/>
                        </dgm:constrLst>
                      </dgm:else>
                    </dgm:choose>
                  </dgm:else>
                </dgm:choose>
              </dgm:else>
            </dgm:choose>
          </dgm:else>
        </dgm:choose>
      </dgm:else>
    </dgm:choose>
    <dgm:ruleLst/>
    <dgm:forEach name="Name6" axis="ch" ptType="node">
      <dgm:layoutNode name="composite">
        <dgm:alg type="composite"/>
        <dgm:shape xmlns:r="http://schemas.openxmlformats.org/officeDocument/2006/relationships" r:blip="">
          <dgm:adjLst/>
        </dgm:shape>
        <dgm:presOf/>
        <dgm:choose name="LayoutLTRorRTL">
          <dgm:if name="LayoutLTR" func="var" arg="dir" op="equ" val="norm">
            <dgm:constrLst>
              <dgm:constr type="w" for="ch" forName="L" refType="w" fact="0.08"/>
              <dgm:constr type="h" for="ch" forName="L" refType="h" fact="0.75"/>
              <dgm:constr type="l" for="ch" forName="L"/>
              <dgm:constr type="l" for="ch" forName="parTx"/>
              <dgm:constr type="w" for="ch" forName="parTx" refType="w"/>
              <dgm:constr type="h" for="ch" forName="parTx" refType="h" fact="0.25"/>
              <dgm:constr type="t" for="ch" forName="parTx" refType="b" refFor="ch" refForName="L"/>
              <dgm:constr type="t" for="ch" forName="desTx" refType="w" refFor="ch" refForName="L" fact="0.6"/>
              <dgm:constr type="b" for="ch" forName="desTx" refType="t" refFor="ch" refForName="EmptyPlaceHolder"/>
              <dgm:constr type="l" for="ch" forName="desTx" refType="r" refFor="ch" refForName="L"/>
              <dgm:constr type="w" for="ch" forName="desTx" refType="w" fact="0.812"/>
              <dgm:constr type="w" for="ch" forName="EmptyPlaceHolder" refType="w" fact="0.82"/>
              <dgm:constr type="l" for="ch" forName="EmptyPlaceHolder" refType="r" refFor="ch" refForName="L"/>
              <dgm:constr type="b" for="ch" forName="EmptyPlaceHolder" refType="b" refFor="ch" refForName="L"/>
              <dgm:constr type="h" for="ch" forName="EmptyPlaceHolder" refType="t" refFor="ch" refForName="desTx"/>
            </dgm:constrLst>
          </dgm:if>
          <dgm:else name="LayoutRTL">
            <dgm:constrLst>
              <dgm:constr type="w" for="ch" forName="L" refType="w" fact="0.08"/>
              <dgm:constr type="h" for="ch" forName="L" refType="h" fact="0.75"/>
              <dgm:constr type="r" for="ch" forName="L" refType="w"/>
              <dgm:constr type="r" for="ch" forName="parTx" refType="w"/>
              <dgm:constr type="w" for="ch" forName="parTx" refType="w"/>
              <dgm:constr type="h" for="ch" forName="parTx" refType="h" fact="0.25"/>
              <dgm:constr type="t" for="ch" forName="parTx" refType="b" refFor="ch" refForName="L"/>
              <dgm:constr type="t" for="ch" forName="desTx" refType="w" refFor="ch" refForName="L" fact="0.6"/>
              <dgm:constr type="b" for="ch" forName="desTx" refType="t" refFor="ch" refForName="EmptyPlaceHolder"/>
              <dgm:constr type="r" for="ch" forName="desTx" refType="l" refFor="ch" refForName="L"/>
              <dgm:constr type="w" for="ch" forName="desTx" refType="w" fact="0.812"/>
              <dgm:constr type="w" for="ch" forName="EmptyPlaceHolder" refType="w" fact="0.82"/>
              <dgm:constr type="h" for="ch" forName="EmptyPlaceHolder" refType="w" refFor="ch" refForName="L" fact="0.6"/>
              <dgm:constr type="b" for="ch" forName="EmptyPlaceHolder" refType="b" refFor="ch" refForName="L"/>
            </dgm:constrLst>
          </dgm:else>
        </dgm:choose>
        <dgm:layoutNode name="L" styleLbl="solidFgAcc1" moveWith="parTx">
          <dgm:varLst>
            <dgm:chMax val="0"/>
            <dgm:chPref val="0"/>
          </dgm:varLst>
          <dgm:alg type="sp"/>
          <dgm:choose name="Name310">
            <dgm:if name="Name311" func="var" arg="dir" op="equ" val="norm">
              <dgm:shape xmlns:r="http://schemas.openxmlformats.org/officeDocument/2006/relationships" rot="90" type="corner" r:blip="">
                <dgm:adjLst>
                  <dgm:adj idx="1" val="0.01"/>
                  <dgm:adj idx="2" val="0.01"/>
                </dgm:adjLst>
              </dgm:shape>
            </dgm:if>
            <dgm:else name="Name312">
              <dgm:shape xmlns:r="http://schemas.openxmlformats.org/officeDocument/2006/relationships" rot="180" type="corner" r:blip="">
                <dgm:adjLst>
                  <dgm:adj idx="1" val="0.01"/>
                  <dgm:adj idx="2" val="0.01"/>
                </dgm:adjLst>
              </dgm:shape>
            </dgm:else>
          </dgm:choose>
          <dgm:presOf/>
          <dgm:constrLst/>
          <dgm:ruleLst/>
        </dgm:layoutNode>
        <dgm:layoutNode name="parTx" styleLbl="alignNode1">
          <dgm:varLst>
            <dgm:chMax val="0"/>
            <dgm:chPref val="0"/>
            <dgm:bulletEnabled val="1"/>
          </dgm:varLst>
          <dgm:alg type="tx">
            <dgm:param type="txAnchorVert" val="mid"/>
            <dgm:param type="parTxLTRAlign" val="ctr"/>
            <dgm:param type="parTxRTLAlign" val="ctr"/>
          </dgm:alg>
          <dgm:choose name="MakeFirstNodeHomePlate">
            <dgm:if name="IfFirstNode" axis="self" ptType="node" func="pos" op="equ" val="1">
              <dgm:choose name="Name110">
                <dgm:if name="Name111" func="var" arg="dir" op="equ" val="norm">
                  <dgm:shape xmlns:r="http://schemas.openxmlformats.org/officeDocument/2006/relationships" type="homePlate" r:blip="">
                    <dgm:adjLst>
                      <dgm:adj idx="1" val="0.25"/>
                    </dgm:adjLst>
                  </dgm:shape>
                </dgm:if>
                <dgm:else name="Name112">
                  <dgm:shape xmlns:r="http://schemas.openxmlformats.org/officeDocument/2006/relationships" rot="180" type="homePlate" r:blip="">
                    <dgm:adjLst>
                      <dgm:adj idx="1" val="0.25"/>
                    </dgm:adjLst>
                  </dgm:shape>
                </dgm:else>
              </dgm:choose>
            </dgm:if>
            <dgm:else name="MakeRestOfNodesChevrons">
              <dgm:choose name="Name10">
                <dgm:if name="Name11" func="var" arg="dir" op="equ" val="norm">
                  <dgm:shape xmlns:r="http://schemas.openxmlformats.org/officeDocument/2006/relationships" type="chevron" r:blip="">
                    <dgm:adjLst>
                      <dgm:adj idx="1" val="0.25"/>
                    </dgm:adjLst>
                  </dgm:shape>
                </dgm:if>
                <dgm:else name="Name12">
                  <dgm:shape xmlns:r="http://schemas.openxmlformats.org/officeDocument/2006/relationships" rot="180" type="chevron" r:blip="">
                    <dgm:adjLst>
                      <dgm:adj idx="1" val="0.25"/>
                    </dgm:adjLst>
                  </dgm:shape>
                </dgm:else>
              </dgm:choose>
            </dgm:else>
          </dgm:choose>
          <dgm:presOf axis="self" ptType="node"/>
          <dgm:constrLst>
            <dgm:constr type="tMarg" refType="primFontSz"/>
            <dgm:constr type="bMarg" refType="primFontSz"/>
            <dgm:constr type="lMarg" refType="primFontSz" fact="0.5"/>
            <dgm:constr type="rMarg" refType="primFontSz" fact="0.5"/>
          </dgm:constrLst>
          <dgm:ruleLst>
            <dgm:rule type="primFontSz" val="13" fact="NaN" max="NaN"/>
          </dgm:ruleLst>
        </dgm:layoutNode>
        <dgm:layoutNode name="desTx" styleLbl="revTx" moveWith="parTx">
          <dgm:varLst>
            <dgm:chMax val="0"/>
            <dgm:chPref val="0"/>
            <dgm:bulletEnabled val="1"/>
          </dgm:varLst>
          <dgm:choose name="Name210">
            <dgm:if name="Name211" func="var" arg="dir" op="equ" val="norm">
              <dgm:alg type="tx">
                <dgm:param type="txAnchorVert" val="t"/>
                <dgm:param type="parTxLTRAlign" val="l"/>
                <dgm:param type="shpTxLTRAlignCh" val="l"/>
                <dgm:param type="parTxRTLAlign" val="l"/>
                <dgm:param type="shpTxRTLAlignCh" val="l"/>
              </dgm:alg>
            </dgm:if>
            <dgm:else name="Name212">
              <dgm:alg type="tx">
                <dgm:param type="txAnchorVert" val="t"/>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 ptType="node"/>
          <dgm:constrLst>
            <dgm:constr type="tMarg"/>
            <dgm:constr type="bMarg"/>
            <dgm:constr type="lMarg"/>
            <dgm:constr type="rMarg"/>
          </dgm:constrLst>
          <dgm:ruleLst>
            <dgm:rule type="primFontSz" val="11" fact="NaN" max="NaN"/>
            <dgm:rule type="secFontSz" val="9" fact="NaN" max="NaN"/>
          </dgm:ruleLst>
        </dgm:layoutNode>
        <dgm:layoutNode name="EmptyPlaceHolder">
          <dgm:alg type="sp"/>
          <dgm:shape xmlns:r="http://schemas.openxmlformats.org/officeDocument/2006/relationships" r:blip="">
            <dgm:adjLst/>
          </dgm:shape>
          <dgm:presOf/>
          <dgm:constr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398FE74-75F9-446C-88B8-E8854180CC30}" type="datetimeFigureOut">
              <a:rPr lang="en-GB" smtClean="0"/>
              <a:t>19/08/2020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C8CA99-FDEB-49D6-A215-51990DC67D91}" type="slidenum">
              <a:rPr lang="en-GB" smtClean="0"/>
              <a:t>‹#›</a:t>
            </a:fld>
            <a:endParaRPr lang="en-GB"/>
          </a:p>
        </p:txBody>
      </p:sp>
    </p:spTree>
    <p:extLst>
      <p:ext uri="{BB962C8B-B14F-4D97-AF65-F5344CB8AC3E}">
        <p14:creationId xmlns:p14="http://schemas.microsoft.com/office/powerpoint/2010/main" val="136774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Hello all and welcome to our 4 year anniversary celebration event. </a:t>
            </a:r>
          </a:p>
          <a:p>
            <a:r>
              <a:rPr lang="en-GB" dirty="0"/>
              <a:t>It’s lovely to see so many of you here today – we appreciate you allocating time to be here.</a:t>
            </a:r>
          </a:p>
          <a:p>
            <a:r>
              <a:rPr lang="en-GB" dirty="0"/>
              <a:t>For those who don’t know me, my name is Rachel Arnold and I am one of the Directors of Panda Education.</a:t>
            </a:r>
          </a:p>
          <a:p>
            <a:endParaRPr lang="en-GB" dirty="0"/>
          </a:p>
          <a:p>
            <a:r>
              <a:rPr lang="en-GB" dirty="0"/>
              <a:t>Just before we start we just want to get the Zooming right, so I will pass you over to Ros Protheroe, my fellow Director, who will ensure you have your settings correct.</a:t>
            </a:r>
          </a:p>
          <a:p>
            <a:endParaRPr lang="en-GB" dirty="0"/>
          </a:p>
          <a:p>
            <a:r>
              <a:rPr lang="en-GB" dirty="0"/>
              <a:t>Zoom – fit to window</a:t>
            </a:r>
          </a:p>
          <a:p>
            <a:r>
              <a:rPr lang="en-GB" dirty="0">
                <a:cs typeface="Calibri"/>
              </a:rPr>
              <a:t>Speaker view</a:t>
            </a:r>
            <a:endParaRPr lang="en-GB" dirty="0"/>
          </a:p>
          <a:p>
            <a:r>
              <a:rPr lang="en-GB" dirty="0"/>
              <a:t>Mute mics</a:t>
            </a:r>
          </a:p>
          <a:p>
            <a:r>
              <a:rPr lang="en-GB" dirty="0"/>
              <a:t>Questions in chat</a:t>
            </a:r>
          </a:p>
          <a:p>
            <a:r>
              <a:rPr lang="en-GB" dirty="0"/>
              <a:t>Permission to record</a:t>
            </a:r>
          </a:p>
          <a:p>
            <a:endParaRPr lang="en-GB" dirty="0"/>
          </a:p>
          <a:p>
            <a:r>
              <a:rPr lang="en-GB" dirty="0"/>
              <a:t>Thanks Ros</a:t>
            </a:r>
          </a:p>
          <a:p>
            <a:endParaRPr lang="en-GB" dirty="0"/>
          </a:p>
          <a:p>
            <a:endParaRPr lang="en-GB" dirty="0"/>
          </a:p>
        </p:txBody>
      </p:sp>
      <p:sp>
        <p:nvSpPr>
          <p:cNvPr id="4" name="Slide Number Placeholder 3"/>
          <p:cNvSpPr>
            <a:spLocks noGrp="1"/>
          </p:cNvSpPr>
          <p:nvPr>
            <p:ph type="sldNum" sz="quarter" idx="5"/>
          </p:nvPr>
        </p:nvSpPr>
        <p:spPr/>
        <p:txBody>
          <a:bodyPr/>
          <a:lstStyle/>
          <a:p>
            <a:fld id="{4FC8CA99-FDEB-49D6-A215-51990DC67D91}" type="slidenum">
              <a:rPr lang="en-GB" smtClean="0"/>
              <a:t>1</a:t>
            </a:fld>
            <a:endParaRPr lang="en-GB"/>
          </a:p>
        </p:txBody>
      </p:sp>
    </p:spTree>
    <p:extLst>
      <p:ext uri="{BB962C8B-B14F-4D97-AF65-F5344CB8AC3E}">
        <p14:creationId xmlns:p14="http://schemas.microsoft.com/office/powerpoint/2010/main" val="7576976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We have worked with lots of you before, but for those of you who are new to us, I’ll just give you a brief background to Panda, and why we started the company.</a:t>
            </a:r>
          </a:p>
          <a:p>
            <a:endParaRPr lang="en-GB" dirty="0"/>
          </a:p>
          <a:p>
            <a:r>
              <a:rPr lang="en-GB" dirty="0"/>
              <a:t>Ros and I have worked in post 16 education – apprenticeships, traineeships, adult employability for over 20 years. We met at a large training provider, where I was Director of Quality and Ros was Head of Staff Development. We felt that the most important route to raising standards was through professional development, but, we could never find anything that suited our industry – we are not like schools! We actually thought – “we could do better ourselves” – so we did! We set up Panda to provide professional learning opportunities for those tutors, trainers and assessors working in post-16 education. </a:t>
            </a:r>
          </a:p>
          <a:p>
            <a:endParaRPr lang="en-GB" dirty="0"/>
          </a:p>
          <a:p>
            <a:r>
              <a:rPr lang="en-GB" dirty="0"/>
              <a:t>2 years ago to take on an additional member of the team – Nikki Ryall, who you will meet later, whose has a wealth of experience in adult community education and mental health and this allowed us to expand our delivery to include the Learning and Development Apprenticeship and Mental Health and Wellbeing courses.</a:t>
            </a:r>
          </a:p>
          <a:p>
            <a:endParaRPr lang="en-GB" dirty="0"/>
          </a:p>
          <a:p>
            <a:endParaRPr lang="en-GB" dirty="0"/>
          </a:p>
        </p:txBody>
      </p:sp>
      <p:sp>
        <p:nvSpPr>
          <p:cNvPr id="4" name="Slide Number Placeholder 3"/>
          <p:cNvSpPr>
            <a:spLocks noGrp="1"/>
          </p:cNvSpPr>
          <p:nvPr>
            <p:ph type="sldNum" sz="quarter" idx="5"/>
          </p:nvPr>
        </p:nvSpPr>
        <p:spPr/>
        <p:txBody>
          <a:bodyPr/>
          <a:lstStyle/>
          <a:p>
            <a:fld id="{4FC8CA99-FDEB-49D6-A215-51990DC67D91}" type="slidenum">
              <a:rPr lang="en-GB" smtClean="0"/>
              <a:t>2</a:t>
            </a:fld>
            <a:endParaRPr lang="en-GB"/>
          </a:p>
        </p:txBody>
      </p:sp>
    </p:spTree>
    <p:extLst>
      <p:ext uri="{BB962C8B-B14F-4D97-AF65-F5344CB8AC3E}">
        <p14:creationId xmlns:p14="http://schemas.microsoft.com/office/powerpoint/2010/main" val="11753512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our 4 years we have delivered over 100 qualifications in training, assessment IQA and mental health</a:t>
            </a:r>
          </a:p>
          <a:p>
            <a:r>
              <a:rPr lang="en-GB" dirty="0"/>
              <a:t>We have delivered bespoke training to over 1000 post-16 education practitioners in Wales – delivering bespoke workshops on topics such as mental health, digital skills, reflective practice, British Values.</a:t>
            </a:r>
          </a:p>
          <a:p>
            <a:endParaRPr lang="en-GB" dirty="0"/>
          </a:p>
          <a:p>
            <a:r>
              <a:rPr lang="en-GB" dirty="0"/>
              <a:t>We would like to thanks all those who have supported us.</a:t>
            </a:r>
          </a:p>
          <a:p>
            <a:endParaRPr lang="en-GB" dirty="0"/>
          </a:p>
          <a:p>
            <a:r>
              <a:rPr lang="en-GB" dirty="0"/>
              <a:t>We have also had the pleasure of working with specialists to widen our offer – Dr Shan Jones in safeguarding – who you will meet later, Alun Prosser of Go Connect for Youth Work , Alison Newby for Essential Skills and Nick Barton for Management delivery – we’d like to say a big thanks to you all.</a:t>
            </a:r>
          </a:p>
          <a:p>
            <a:endParaRPr lang="en-GB" dirty="0"/>
          </a:p>
          <a:p>
            <a:endParaRPr lang="en-GB" dirty="0"/>
          </a:p>
        </p:txBody>
      </p:sp>
      <p:sp>
        <p:nvSpPr>
          <p:cNvPr id="4" name="Slide Number Placeholder 3"/>
          <p:cNvSpPr>
            <a:spLocks noGrp="1"/>
          </p:cNvSpPr>
          <p:nvPr>
            <p:ph type="sldNum" sz="quarter" idx="5"/>
          </p:nvPr>
        </p:nvSpPr>
        <p:spPr/>
        <p:txBody>
          <a:bodyPr/>
          <a:lstStyle/>
          <a:p>
            <a:fld id="{4FC8CA99-FDEB-49D6-A215-51990DC67D91}" type="slidenum">
              <a:rPr lang="en-GB" smtClean="0"/>
              <a:t>3</a:t>
            </a:fld>
            <a:endParaRPr lang="en-GB"/>
          </a:p>
        </p:txBody>
      </p:sp>
    </p:spTree>
    <p:extLst>
      <p:ext uri="{BB962C8B-B14F-4D97-AF65-F5344CB8AC3E}">
        <p14:creationId xmlns:p14="http://schemas.microsoft.com/office/powerpoint/2010/main" val="30199685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We’d like to welcome </a:t>
            </a:r>
            <a:r>
              <a:rPr lang="en-GB" dirty="0" err="1"/>
              <a:t>Dr.</a:t>
            </a:r>
            <a:r>
              <a:rPr lang="en-GB" dirty="0"/>
              <a:t> Shan Jones. Shan was formerly an Education Officer for the NSPCC. She has recently set up the CIC Positive Vibes International, which focuses on the wellbeing of children and young people. She has recently achieved her doctorate on bullying in school settings. </a:t>
            </a:r>
          </a:p>
        </p:txBody>
      </p:sp>
      <p:sp>
        <p:nvSpPr>
          <p:cNvPr id="4" name="Slide Number Placeholder 3"/>
          <p:cNvSpPr>
            <a:spLocks noGrp="1"/>
          </p:cNvSpPr>
          <p:nvPr>
            <p:ph type="sldNum" sz="quarter" idx="5"/>
          </p:nvPr>
        </p:nvSpPr>
        <p:spPr/>
        <p:txBody>
          <a:bodyPr/>
          <a:lstStyle/>
          <a:p>
            <a:fld id="{4FC8CA99-FDEB-49D6-A215-51990DC67D91}" type="slidenum">
              <a:rPr lang="en-GB" smtClean="0"/>
              <a:t>5</a:t>
            </a:fld>
            <a:endParaRPr lang="en-GB"/>
          </a:p>
        </p:txBody>
      </p:sp>
    </p:spTree>
    <p:extLst>
      <p:ext uri="{BB962C8B-B14F-4D97-AF65-F5344CB8AC3E}">
        <p14:creationId xmlns:p14="http://schemas.microsoft.com/office/powerpoint/2010/main" val="19885697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FC8CA99-FDEB-49D6-A215-51990DC67D91}" type="slidenum">
              <a:rPr lang="en-GB" smtClean="0"/>
              <a:t>6</a:t>
            </a:fld>
            <a:endParaRPr lang="en-GB"/>
          </a:p>
        </p:txBody>
      </p:sp>
    </p:spTree>
    <p:extLst>
      <p:ext uri="{BB962C8B-B14F-4D97-AF65-F5344CB8AC3E}">
        <p14:creationId xmlns:p14="http://schemas.microsoft.com/office/powerpoint/2010/main" val="20258213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Last year a professional scoping study was commissioned by the Welsh Government to help them understand how professional learning could better support practitioners in post-16 education. They spoke with 364 staff from 30 WBL, FE and ACL providers from across Wales to gauge their experiences.</a:t>
            </a:r>
          </a:p>
          <a:p>
            <a:endParaRPr lang="en-GB" dirty="0"/>
          </a:p>
          <a:p>
            <a:r>
              <a:rPr lang="en-GB" dirty="0"/>
              <a:t>Have full report open in window</a:t>
            </a:r>
          </a:p>
          <a:p>
            <a:r>
              <a:rPr lang="en-GB" dirty="0"/>
              <a:t>Ask Fiona for comment - unmute</a:t>
            </a:r>
            <a:endParaRPr lang="en-GB" dirty="0">
              <a:cs typeface="Calibri"/>
            </a:endParaRPr>
          </a:p>
          <a:p>
            <a:endParaRPr lang="en-GB" dirty="0"/>
          </a:p>
          <a:p>
            <a:r>
              <a:rPr lang="en-GB" dirty="0"/>
              <a:t>There were some interesting findings which included that there were as follows:</a:t>
            </a:r>
          </a:p>
          <a:p>
            <a:endParaRPr lang="en-GB" dirty="0"/>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4FC8CA99-FDEB-49D6-A215-51990DC67D91}" type="slidenum">
              <a:rPr lang="en-GB" smtClean="0"/>
              <a:t>7</a:t>
            </a:fld>
            <a:endParaRPr lang="en-GB"/>
          </a:p>
        </p:txBody>
      </p:sp>
    </p:spTree>
    <p:extLst>
      <p:ext uri="{BB962C8B-B14F-4D97-AF65-F5344CB8AC3E}">
        <p14:creationId xmlns:p14="http://schemas.microsoft.com/office/powerpoint/2010/main" val="19005299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Last year, we set up a Professional Learning Network. We had over 50 practitioners from providers across Wales join us for themed workshops. We linked the themes of the workshops to the Professional </a:t>
            </a:r>
            <a:r>
              <a:rPr lang="en-GB" dirty="0" err="1"/>
              <a:t>StandardsLinks</a:t>
            </a:r>
            <a:r>
              <a:rPr lang="en-GB" dirty="0"/>
              <a:t> to the professional standards. Delivered via Zoom. Small charge at £40pp+VAT</a:t>
            </a:r>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4FC8CA99-FDEB-49D6-A215-51990DC67D91}" type="slidenum">
              <a:rPr lang="en-GB" smtClean="0"/>
              <a:t>8</a:t>
            </a:fld>
            <a:endParaRPr lang="en-GB"/>
          </a:p>
        </p:txBody>
      </p:sp>
    </p:spTree>
    <p:extLst>
      <p:ext uri="{BB962C8B-B14F-4D97-AF65-F5344CB8AC3E}">
        <p14:creationId xmlns:p14="http://schemas.microsoft.com/office/powerpoint/2010/main" val="6512329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Our aim this year, is to continue to develop our networks of professional practice and support for practitioners. </a:t>
            </a:r>
          </a:p>
          <a:p>
            <a:endParaRPr lang="en-GB" dirty="0"/>
          </a:p>
          <a:p>
            <a:r>
              <a:rPr lang="en-GB" dirty="0"/>
              <a:t>Blogs - we are going to share at least one blog a month from experienced practitioners in our network. We are starting this month with Lisa Beecham – Management Apprenticeship Trainer (ACT) and Kim Jenkins Quality Manager – ALS. Next month we have one from Deb Birkett – Head or People and Product about curriculum development. </a:t>
            </a:r>
          </a:p>
          <a:p>
            <a:endParaRPr lang="en-GB" dirty="0"/>
          </a:p>
          <a:p>
            <a:r>
              <a:rPr lang="en-GB" dirty="0"/>
              <a:t>Facebook group – allow practitioners the space to ask questions – allow discussion and support each other.</a:t>
            </a:r>
          </a:p>
          <a:p>
            <a:endParaRPr lang="en-GB" dirty="0"/>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4FC8CA99-FDEB-49D6-A215-51990DC67D91}" type="slidenum">
              <a:rPr lang="en-GB" smtClean="0"/>
              <a:t>9</a:t>
            </a:fld>
            <a:endParaRPr lang="en-GB"/>
          </a:p>
        </p:txBody>
      </p:sp>
    </p:spTree>
    <p:extLst>
      <p:ext uri="{BB962C8B-B14F-4D97-AF65-F5344CB8AC3E}">
        <p14:creationId xmlns:p14="http://schemas.microsoft.com/office/powerpoint/2010/main" val="11434125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Ros end with Thank you for sharing our special day, we hope you learnt something, and sharing resources.</a:t>
            </a:r>
          </a:p>
        </p:txBody>
      </p:sp>
      <p:sp>
        <p:nvSpPr>
          <p:cNvPr id="4" name="Slide Number Placeholder 3"/>
          <p:cNvSpPr>
            <a:spLocks noGrp="1"/>
          </p:cNvSpPr>
          <p:nvPr>
            <p:ph type="sldNum" sz="quarter" idx="5"/>
          </p:nvPr>
        </p:nvSpPr>
        <p:spPr/>
        <p:txBody>
          <a:bodyPr/>
          <a:lstStyle/>
          <a:p>
            <a:fld id="{4FC8CA99-FDEB-49D6-A215-51990DC67D91}" type="slidenum">
              <a:rPr lang="en-GB" smtClean="0"/>
              <a:t>10</a:t>
            </a:fld>
            <a:endParaRPr lang="en-GB"/>
          </a:p>
        </p:txBody>
      </p:sp>
    </p:spTree>
    <p:extLst>
      <p:ext uri="{BB962C8B-B14F-4D97-AF65-F5344CB8AC3E}">
        <p14:creationId xmlns:p14="http://schemas.microsoft.com/office/powerpoint/2010/main" val="24641019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4647D4-454E-4D70-99F6-F64454914B3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51E703A-824C-4653-A8F6-8DB029FAD55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53AC948-C034-4EC3-BCC2-FB85D5E56CAD}"/>
              </a:ext>
            </a:extLst>
          </p:cNvPr>
          <p:cNvSpPr>
            <a:spLocks noGrp="1"/>
          </p:cNvSpPr>
          <p:nvPr>
            <p:ph type="dt" sz="half" idx="10"/>
          </p:nvPr>
        </p:nvSpPr>
        <p:spPr/>
        <p:txBody>
          <a:bodyPr/>
          <a:lstStyle/>
          <a:p>
            <a:fld id="{5D22F2E6-D87A-4E70-8CC6-5A5FBFA39C8A}" type="datetimeFigureOut">
              <a:rPr lang="en-GB" smtClean="0"/>
              <a:t>19/08/2020</a:t>
            </a:fld>
            <a:endParaRPr lang="en-GB"/>
          </a:p>
        </p:txBody>
      </p:sp>
      <p:sp>
        <p:nvSpPr>
          <p:cNvPr id="5" name="Footer Placeholder 4">
            <a:extLst>
              <a:ext uri="{FF2B5EF4-FFF2-40B4-BE49-F238E27FC236}">
                <a16:creationId xmlns:a16="http://schemas.microsoft.com/office/drawing/2014/main" id="{C67D37E4-79DC-4D3C-83D5-BC6338913AB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7BA4C54-B15B-4E67-BA67-E215773D8BD6}"/>
              </a:ext>
            </a:extLst>
          </p:cNvPr>
          <p:cNvSpPr>
            <a:spLocks noGrp="1"/>
          </p:cNvSpPr>
          <p:nvPr>
            <p:ph type="sldNum" sz="quarter" idx="12"/>
          </p:nvPr>
        </p:nvSpPr>
        <p:spPr/>
        <p:txBody>
          <a:bodyPr/>
          <a:lstStyle/>
          <a:p>
            <a:fld id="{85DFDA6D-89DE-4B81-847E-215FACDDEA79}" type="slidenum">
              <a:rPr lang="en-GB" smtClean="0"/>
              <a:t>‹#›</a:t>
            </a:fld>
            <a:endParaRPr lang="en-GB"/>
          </a:p>
        </p:txBody>
      </p:sp>
    </p:spTree>
    <p:extLst>
      <p:ext uri="{BB962C8B-B14F-4D97-AF65-F5344CB8AC3E}">
        <p14:creationId xmlns:p14="http://schemas.microsoft.com/office/powerpoint/2010/main" val="384636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6724F-61D8-4B38-81DA-DA4F0BC59838}"/>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52939E5-36E3-400C-810A-9DECE6515FC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CEFF056-7B19-49CE-98F2-0B997B374D83}"/>
              </a:ext>
            </a:extLst>
          </p:cNvPr>
          <p:cNvSpPr>
            <a:spLocks noGrp="1"/>
          </p:cNvSpPr>
          <p:nvPr>
            <p:ph type="dt" sz="half" idx="10"/>
          </p:nvPr>
        </p:nvSpPr>
        <p:spPr/>
        <p:txBody>
          <a:bodyPr/>
          <a:lstStyle/>
          <a:p>
            <a:fld id="{5D22F2E6-D87A-4E70-8CC6-5A5FBFA39C8A}" type="datetimeFigureOut">
              <a:rPr lang="en-GB" smtClean="0"/>
              <a:t>19/08/2020</a:t>
            </a:fld>
            <a:endParaRPr lang="en-GB"/>
          </a:p>
        </p:txBody>
      </p:sp>
      <p:sp>
        <p:nvSpPr>
          <p:cNvPr id="5" name="Footer Placeholder 4">
            <a:extLst>
              <a:ext uri="{FF2B5EF4-FFF2-40B4-BE49-F238E27FC236}">
                <a16:creationId xmlns:a16="http://schemas.microsoft.com/office/drawing/2014/main" id="{000348DB-42B0-4C0B-B17D-BECE43CA5F9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74C1C6A-CA89-4BEA-9AC3-75F30863029B}"/>
              </a:ext>
            </a:extLst>
          </p:cNvPr>
          <p:cNvSpPr>
            <a:spLocks noGrp="1"/>
          </p:cNvSpPr>
          <p:nvPr>
            <p:ph type="sldNum" sz="quarter" idx="12"/>
          </p:nvPr>
        </p:nvSpPr>
        <p:spPr/>
        <p:txBody>
          <a:bodyPr/>
          <a:lstStyle/>
          <a:p>
            <a:fld id="{85DFDA6D-89DE-4B81-847E-215FACDDEA79}" type="slidenum">
              <a:rPr lang="en-GB" smtClean="0"/>
              <a:t>‹#›</a:t>
            </a:fld>
            <a:endParaRPr lang="en-GB"/>
          </a:p>
        </p:txBody>
      </p:sp>
    </p:spTree>
    <p:extLst>
      <p:ext uri="{BB962C8B-B14F-4D97-AF65-F5344CB8AC3E}">
        <p14:creationId xmlns:p14="http://schemas.microsoft.com/office/powerpoint/2010/main" val="17321621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6128AC8-6016-44F7-A260-76DA1690B80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1FD3489-2FA7-4264-8019-DC7A088B38C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D0DD665-EA45-459A-B504-7C45880A4498}"/>
              </a:ext>
            </a:extLst>
          </p:cNvPr>
          <p:cNvSpPr>
            <a:spLocks noGrp="1"/>
          </p:cNvSpPr>
          <p:nvPr>
            <p:ph type="dt" sz="half" idx="10"/>
          </p:nvPr>
        </p:nvSpPr>
        <p:spPr/>
        <p:txBody>
          <a:bodyPr/>
          <a:lstStyle/>
          <a:p>
            <a:fld id="{5D22F2E6-D87A-4E70-8CC6-5A5FBFA39C8A}" type="datetimeFigureOut">
              <a:rPr lang="en-GB" smtClean="0"/>
              <a:t>19/08/2020</a:t>
            </a:fld>
            <a:endParaRPr lang="en-GB"/>
          </a:p>
        </p:txBody>
      </p:sp>
      <p:sp>
        <p:nvSpPr>
          <p:cNvPr id="5" name="Footer Placeholder 4">
            <a:extLst>
              <a:ext uri="{FF2B5EF4-FFF2-40B4-BE49-F238E27FC236}">
                <a16:creationId xmlns:a16="http://schemas.microsoft.com/office/drawing/2014/main" id="{2A263443-18EA-40F4-9834-A9E500B3E97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CCF76F3-9DD7-4607-997A-1E369F52E5D1}"/>
              </a:ext>
            </a:extLst>
          </p:cNvPr>
          <p:cNvSpPr>
            <a:spLocks noGrp="1"/>
          </p:cNvSpPr>
          <p:nvPr>
            <p:ph type="sldNum" sz="quarter" idx="12"/>
          </p:nvPr>
        </p:nvSpPr>
        <p:spPr/>
        <p:txBody>
          <a:bodyPr/>
          <a:lstStyle/>
          <a:p>
            <a:fld id="{85DFDA6D-89DE-4B81-847E-215FACDDEA79}" type="slidenum">
              <a:rPr lang="en-GB" smtClean="0"/>
              <a:t>‹#›</a:t>
            </a:fld>
            <a:endParaRPr lang="en-GB"/>
          </a:p>
        </p:txBody>
      </p:sp>
    </p:spTree>
    <p:extLst>
      <p:ext uri="{BB962C8B-B14F-4D97-AF65-F5344CB8AC3E}">
        <p14:creationId xmlns:p14="http://schemas.microsoft.com/office/powerpoint/2010/main" val="39127469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92032A-D9B7-4E83-B509-F3F0615C3F7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FE2C5693-B288-4F64-9106-2B2F77389B5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C082688-6DC5-4657-A874-6B5A05B8ECBE}"/>
              </a:ext>
            </a:extLst>
          </p:cNvPr>
          <p:cNvSpPr>
            <a:spLocks noGrp="1"/>
          </p:cNvSpPr>
          <p:nvPr>
            <p:ph type="dt" sz="half" idx="10"/>
          </p:nvPr>
        </p:nvSpPr>
        <p:spPr/>
        <p:txBody>
          <a:bodyPr/>
          <a:lstStyle/>
          <a:p>
            <a:fld id="{9184DA70-C731-4C70-880D-CCD4705E623C}" type="datetime1">
              <a:rPr lang="en-US" smtClean="0"/>
              <a:t>8/19/2020</a:t>
            </a:fld>
            <a:endParaRPr lang="en-US"/>
          </a:p>
        </p:txBody>
      </p:sp>
      <p:sp>
        <p:nvSpPr>
          <p:cNvPr id="5" name="Footer Placeholder 4">
            <a:extLst>
              <a:ext uri="{FF2B5EF4-FFF2-40B4-BE49-F238E27FC236}">
                <a16:creationId xmlns:a16="http://schemas.microsoft.com/office/drawing/2014/main" id="{4EA919FF-ACB1-4411-9C37-7502F575982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6B1519-34D6-49AE-92CE-16B3625939A2}"/>
              </a:ext>
            </a:extLst>
          </p:cNvPr>
          <p:cNvSpPr>
            <a:spLocks noGrp="1"/>
          </p:cNvSpPr>
          <p:nvPr>
            <p:ph type="sldNum" sz="quarter" idx="12"/>
          </p:nvPr>
        </p:nvSpPr>
        <p:spPr/>
        <p:txBody>
          <a:bodyPr/>
          <a:lstStyle/>
          <a:p>
            <a:fld id="{53EDDABE-3FA4-403D-8C15-D1607C29342D}" type="slidenum">
              <a:rPr lang="en-GB" smtClean="0"/>
              <a:t>‹#›</a:t>
            </a:fld>
            <a:endParaRPr lang="en-GB"/>
          </a:p>
        </p:txBody>
      </p:sp>
      <p:pic>
        <p:nvPicPr>
          <p:cNvPr id="7" name="Picture 6" descr="A close up of a logo&#10;&#10;Description automatically generated">
            <a:extLst>
              <a:ext uri="{FF2B5EF4-FFF2-40B4-BE49-F238E27FC236}">
                <a16:creationId xmlns:a16="http://schemas.microsoft.com/office/drawing/2014/main" id="{A748C29F-40BF-41A4-AD53-746DD93DD5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08532" y="307848"/>
            <a:ext cx="1725167" cy="862584"/>
          </a:xfrm>
          <a:prstGeom prst="rect">
            <a:avLst/>
          </a:prstGeom>
        </p:spPr>
      </p:pic>
    </p:spTree>
    <p:extLst>
      <p:ext uri="{BB962C8B-B14F-4D97-AF65-F5344CB8AC3E}">
        <p14:creationId xmlns:p14="http://schemas.microsoft.com/office/powerpoint/2010/main" val="555776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3729B5-E174-4980-AA67-2B693F9205B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9D5F7AF-615C-424C-9781-A8126CB840F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61D7BC9-09F7-42BD-9853-F291DD70B424}"/>
              </a:ext>
            </a:extLst>
          </p:cNvPr>
          <p:cNvSpPr>
            <a:spLocks noGrp="1"/>
          </p:cNvSpPr>
          <p:nvPr>
            <p:ph type="dt" sz="half" idx="10"/>
          </p:nvPr>
        </p:nvSpPr>
        <p:spPr/>
        <p:txBody>
          <a:bodyPr/>
          <a:lstStyle/>
          <a:p>
            <a:fld id="{4BE1D723-8F53-4F53-90B0-1982A396982E}" type="datetime1">
              <a:rPr lang="en-US" smtClean="0"/>
              <a:t>8/19/2020</a:t>
            </a:fld>
            <a:endParaRPr lang="en-US"/>
          </a:p>
        </p:txBody>
      </p:sp>
      <p:sp>
        <p:nvSpPr>
          <p:cNvPr id="5" name="Footer Placeholder 4">
            <a:extLst>
              <a:ext uri="{FF2B5EF4-FFF2-40B4-BE49-F238E27FC236}">
                <a16:creationId xmlns:a16="http://schemas.microsoft.com/office/drawing/2014/main" id="{56C3CE1C-CBCA-4745-8BC4-8AA15C33062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824A84-D21D-4EC6-B886-F132020AD80D}"/>
              </a:ext>
            </a:extLst>
          </p:cNvPr>
          <p:cNvSpPr>
            <a:spLocks noGrp="1"/>
          </p:cNvSpPr>
          <p:nvPr>
            <p:ph type="sldNum" sz="quarter" idx="12"/>
          </p:nvPr>
        </p:nvSpPr>
        <p:spPr/>
        <p:txBody>
          <a:bodyPr/>
          <a:lstStyle/>
          <a:p>
            <a:fld id="{53EDDABE-3FA4-403D-8C15-D1607C29342D}" type="slidenum">
              <a:rPr lang="en-GB" smtClean="0"/>
              <a:t>‹#›</a:t>
            </a:fld>
            <a:endParaRPr lang="en-GB"/>
          </a:p>
        </p:txBody>
      </p:sp>
    </p:spTree>
    <p:extLst>
      <p:ext uri="{BB962C8B-B14F-4D97-AF65-F5344CB8AC3E}">
        <p14:creationId xmlns:p14="http://schemas.microsoft.com/office/powerpoint/2010/main" val="40705497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02474D-103A-4328-A5BC-4A1E6E07911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240C87AF-5DFF-4650-926D-8C15CA144AC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3B01D10-550B-4DB2-BB9D-03592690FF7D}"/>
              </a:ext>
            </a:extLst>
          </p:cNvPr>
          <p:cNvSpPr>
            <a:spLocks noGrp="1"/>
          </p:cNvSpPr>
          <p:nvPr>
            <p:ph type="dt" sz="half" idx="10"/>
          </p:nvPr>
        </p:nvSpPr>
        <p:spPr/>
        <p:txBody>
          <a:bodyPr/>
          <a:lstStyle/>
          <a:p>
            <a:fld id="{97669AF7-7BEB-44E4-9852-375E34362B5B}" type="datetime1">
              <a:rPr lang="en-US" smtClean="0"/>
              <a:t>8/19/2020</a:t>
            </a:fld>
            <a:endParaRPr lang="en-US"/>
          </a:p>
        </p:txBody>
      </p:sp>
      <p:sp>
        <p:nvSpPr>
          <p:cNvPr id="5" name="Footer Placeholder 4">
            <a:extLst>
              <a:ext uri="{FF2B5EF4-FFF2-40B4-BE49-F238E27FC236}">
                <a16:creationId xmlns:a16="http://schemas.microsoft.com/office/drawing/2014/main" id="{2CE980D2-135D-494D-A47E-A06C64746C2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F8EC6B-8F7B-453D-BCC8-A22A74E1C7A8}"/>
              </a:ext>
            </a:extLst>
          </p:cNvPr>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20410852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0A6618-A346-4768-93FA-33F38B6ECA3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5D562D2-571F-4758-8F4A-349494CB9DE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CA592524-E85B-4C12-BA13-4F25B7BAC0E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754784A-B2A4-4273-8405-BC92AEE05A00}"/>
              </a:ext>
            </a:extLst>
          </p:cNvPr>
          <p:cNvSpPr>
            <a:spLocks noGrp="1"/>
          </p:cNvSpPr>
          <p:nvPr>
            <p:ph type="dt" sz="half" idx="10"/>
          </p:nvPr>
        </p:nvSpPr>
        <p:spPr/>
        <p:txBody>
          <a:bodyPr/>
          <a:lstStyle/>
          <a:p>
            <a:fld id="{BAAAC38D-0552-4C82-B593-E6124DFADBE2}" type="datetime1">
              <a:rPr lang="en-US" smtClean="0"/>
              <a:t>8/19/2020</a:t>
            </a:fld>
            <a:endParaRPr lang="en-US"/>
          </a:p>
        </p:txBody>
      </p:sp>
      <p:sp>
        <p:nvSpPr>
          <p:cNvPr id="6" name="Footer Placeholder 5">
            <a:extLst>
              <a:ext uri="{FF2B5EF4-FFF2-40B4-BE49-F238E27FC236}">
                <a16:creationId xmlns:a16="http://schemas.microsoft.com/office/drawing/2014/main" id="{2263C666-FFF2-4A2B-909F-FF0048EF126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DD7CD46-67D3-44AF-B8E0-37ED916F9A3E}"/>
              </a:ext>
            </a:extLst>
          </p:cNvPr>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42692143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AEBD8C-E10F-4CCF-A49E-C205D82736D9}"/>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2A048D7-39DC-4A3F-B6E8-32B2C8F5633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B52EE97-1E06-4175-B4FE-F969BE7AF59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A9BE4A9D-EF9B-4425-873E-A24EA954367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360FA22-186E-49D7-ADFF-4BCE3EBB3B1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86325F0B-7773-4214-9FB1-F99B8047E6AB}"/>
              </a:ext>
            </a:extLst>
          </p:cNvPr>
          <p:cNvSpPr>
            <a:spLocks noGrp="1"/>
          </p:cNvSpPr>
          <p:nvPr>
            <p:ph type="dt" sz="half" idx="10"/>
          </p:nvPr>
        </p:nvSpPr>
        <p:spPr/>
        <p:txBody>
          <a:bodyPr/>
          <a:lstStyle/>
          <a:p>
            <a:fld id="{D9DF0F1C-5577-4ACB-BB62-DF8F3C494C7E}" type="datetime1">
              <a:rPr lang="en-US" smtClean="0"/>
              <a:t>8/19/2020</a:t>
            </a:fld>
            <a:endParaRPr lang="en-US"/>
          </a:p>
        </p:txBody>
      </p:sp>
      <p:sp>
        <p:nvSpPr>
          <p:cNvPr id="8" name="Footer Placeholder 7">
            <a:extLst>
              <a:ext uri="{FF2B5EF4-FFF2-40B4-BE49-F238E27FC236}">
                <a16:creationId xmlns:a16="http://schemas.microsoft.com/office/drawing/2014/main" id="{8B1891AC-1CA7-4642-9A70-D7A51515E60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738FA8A-BAA0-4F87-A315-789E27D2ECB9}"/>
              </a:ext>
            </a:extLst>
          </p:cNvPr>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12889074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450B0B-B00A-4F5A-9948-6FF6C8DE0FF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48B8CBF-8E7C-4377-B675-E0A15B231C28}"/>
              </a:ext>
            </a:extLst>
          </p:cNvPr>
          <p:cNvSpPr>
            <a:spLocks noGrp="1"/>
          </p:cNvSpPr>
          <p:nvPr>
            <p:ph type="dt" sz="half" idx="10"/>
          </p:nvPr>
        </p:nvSpPr>
        <p:spPr/>
        <p:txBody>
          <a:bodyPr/>
          <a:lstStyle/>
          <a:p>
            <a:fld id="{1775B394-D9F9-4F0C-B15D-605F45CB9E9F}" type="datetime1">
              <a:rPr lang="en-US" smtClean="0"/>
              <a:t>8/19/2020</a:t>
            </a:fld>
            <a:endParaRPr lang="en-US"/>
          </a:p>
        </p:txBody>
      </p:sp>
      <p:sp>
        <p:nvSpPr>
          <p:cNvPr id="4" name="Footer Placeholder 3">
            <a:extLst>
              <a:ext uri="{FF2B5EF4-FFF2-40B4-BE49-F238E27FC236}">
                <a16:creationId xmlns:a16="http://schemas.microsoft.com/office/drawing/2014/main" id="{5B36D799-229D-4152-984B-F6D1062C378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A117B85-E574-46D0-B6AA-0113D6DA72B8}"/>
              </a:ext>
            </a:extLst>
          </p:cNvPr>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4939039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E588FCC-7FCF-4D8D-89AB-131B5FA28D3D}"/>
              </a:ext>
            </a:extLst>
          </p:cNvPr>
          <p:cNvSpPr>
            <a:spLocks noGrp="1"/>
          </p:cNvSpPr>
          <p:nvPr>
            <p:ph type="dt" sz="half" idx="10"/>
          </p:nvPr>
        </p:nvSpPr>
        <p:spPr/>
        <p:txBody>
          <a:bodyPr/>
          <a:lstStyle/>
          <a:p>
            <a:fld id="{39667345-2558-425A-8533-9BFDBCE15005}" type="datetime1">
              <a:rPr lang="en-US" smtClean="0"/>
              <a:t>8/19/2020</a:t>
            </a:fld>
            <a:endParaRPr lang="en-US"/>
          </a:p>
        </p:txBody>
      </p:sp>
      <p:sp>
        <p:nvSpPr>
          <p:cNvPr id="3" name="Footer Placeholder 2">
            <a:extLst>
              <a:ext uri="{FF2B5EF4-FFF2-40B4-BE49-F238E27FC236}">
                <a16:creationId xmlns:a16="http://schemas.microsoft.com/office/drawing/2014/main" id="{6A040279-A7E3-4C57-87E0-5299CF0CE53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4592B10-5991-4C2D-919C-EECF6C16E40B}"/>
              </a:ext>
            </a:extLst>
          </p:cNvPr>
          <p:cNvSpPr>
            <a:spLocks noGrp="1"/>
          </p:cNvSpPr>
          <p:nvPr>
            <p:ph type="sldNum" sz="quarter" idx="12"/>
          </p:nvPr>
        </p:nvSpPr>
        <p:spPr/>
        <p:txBody>
          <a:bodyPr/>
          <a:lstStyle/>
          <a:p>
            <a:fld id="{53EDDABE-3FA4-403D-8C15-D1607C29342D}" type="slidenum">
              <a:rPr lang="en-GB" smtClean="0"/>
              <a:t>‹#›</a:t>
            </a:fld>
            <a:endParaRPr lang="en-GB"/>
          </a:p>
        </p:txBody>
      </p:sp>
    </p:spTree>
    <p:extLst>
      <p:ext uri="{BB962C8B-B14F-4D97-AF65-F5344CB8AC3E}">
        <p14:creationId xmlns:p14="http://schemas.microsoft.com/office/powerpoint/2010/main" val="178099182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815FF0-6039-4870-A387-1CF8BAC50F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954DC11-8DD2-4534-8251-072ABBACFD4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0D5733A5-A320-4A9C-B9CC-D6273C233F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01FAE57-CBF3-4F49-A36C-492A3A103728}"/>
              </a:ext>
            </a:extLst>
          </p:cNvPr>
          <p:cNvSpPr>
            <a:spLocks noGrp="1"/>
          </p:cNvSpPr>
          <p:nvPr>
            <p:ph type="dt" sz="half" idx="10"/>
          </p:nvPr>
        </p:nvSpPr>
        <p:spPr/>
        <p:txBody>
          <a:bodyPr/>
          <a:lstStyle/>
          <a:p>
            <a:fld id="{92BEA474-078D-4E9B-9B14-09A87B19DC46}" type="datetime1">
              <a:rPr lang="en-US" smtClean="0"/>
              <a:t>8/19/2020</a:t>
            </a:fld>
            <a:endParaRPr lang="en-US"/>
          </a:p>
        </p:txBody>
      </p:sp>
      <p:sp>
        <p:nvSpPr>
          <p:cNvPr id="6" name="Footer Placeholder 5">
            <a:extLst>
              <a:ext uri="{FF2B5EF4-FFF2-40B4-BE49-F238E27FC236}">
                <a16:creationId xmlns:a16="http://schemas.microsoft.com/office/drawing/2014/main" id="{7C52ED53-F93D-4E9A-94F8-B664D74A1C7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7756949-5CA3-4DF9-9017-D2B5EA39BFAF}"/>
              </a:ext>
            </a:extLst>
          </p:cNvPr>
          <p:cNvSpPr>
            <a:spLocks noGrp="1"/>
          </p:cNvSpPr>
          <p:nvPr>
            <p:ph type="sldNum" sz="quarter" idx="12"/>
          </p:nvPr>
        </p:nvSpPr>
        <p:spPr/>
        <p:txBody>
          <a:bodyPr/>
          <a:lstStyle/>
          <a:p>
            <a:fld id="{3A98EE3D-8CD1-4C3F-BD1C-C98C9596463C}" type="slidenum">
              <a:rPr lang="en-US" smtClean="0"/>
              <a:pPr/>
              <a:t>‹#›</a:t>
            </a:fld>
            <a:endParaRPr lang="en-US"/>
          </a:p>
        </p:txBody>
      </p:sp>
    </p:spTree>
    <p:extLst>
      <p:ext uri="{BB962C8B-B14F-4D97-AF65-F5344CB8AC3E}">
        <p14:creationId xmlns:p14="http://schemas.microsoft.com/office/powerpoint/2010/main" val="28474698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880D83-7774-4EA9-941D-564B9DA81BF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D203550-6C89-4074-9FB6-75EA1647875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2B4CA1D-D1C8-4EDB-A428-B2BE0A59EF11}"/>
              </a:ext>
            </a:extLst>
          </p:cNvPr>
          <p:cNvSpPr>
            <a:spLocks noGrp="1"/>
          </p:cNvSpPr>
          <p:nvPr>
            <p:ph type="dt" sz="half" idx="10"/>
          </p:nvPr>
        </p:nvSpPr>
        <p:spPr/>
        <p:txBody>
          <a:bodyPr/>
          <a:lstStyle/>
          <a:p>
            <a:fld id="{5D22F2E6-D87A-4E70-8CC6-5A5FBFA39C8A}" type="datetimeFigureOut">
              <a:rPr lang="en-GB" smtClean="0"/>
              <a:t>19/08/2020</a:t>
            </a:fld>
            <a:endParaRPr lang="en-GB"/>
          </a:p>
        </p:txBody>
      </p:sp>
      <p:sp>
        <p:nvSpPr>
          <p:cNvPr id="5" name="Footer Placeholder 4">
            <a:extLst>
              <a:ext uri="{FF2B5EF4-FFF2-40B4-BE49-F238E27FC236}">
                <a16:creationId xmlns:a16="http://schemas.microsoft.com/office/drawing/2014/main" id="{2D57EB89-CB88-4DE3-A154-46EBFF445C5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1C8DC12-A474-4F66-B13E-59D12A210157}"/>
              </a:ext>
            </a:extLst>
          </p:cNvPr>
          <p:cNvSpPr>
            <a:spLocks noGrp="1"/>
          </p:cNvSpPr>
          <p:nvPr>
            <p:ph type="sldNum" sz="quarter" idx="12"/>
          </p:nvPr>
        </p:nvSpPr>
        <p:spPr/>
        <p:txBody>
          <a:bodyPr/>
          <a:lstStyle/>
          <a:p>
            <a:fld id="{85DFDA6D-89DE-4B81-847E-215FACDDEA79}" type="slidenum">
              <a:rPr lang="en-GB" smtClean="0"/>
              <a:t>‹#›</a:t>
            </a:fld>
            <a:endParaRPr lang="en-GB"/>
          </a:p>
        </p:txBody>
      </p:sp>
    </p:spTree>
    <p:extLst>
      <p:ext uri="{BB962C8B-B14F-4D97-AF65-F5344CB8AC3E}">
        <p14:creationId xmlns:p14="http://schemas.microsoft.com/office/powerpoint/2010/main" val="4926059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821E10-731C-4D32-A499-BD6C5255866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2BA2B2E0-2BAC-4568-8CBB-ACBF42346ED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C2CA1EDC-01C9-45E5-B9D1-89F27CAC6F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50970D4-D645-4BB9-9324-4F9D4A1C977B}"/>
              </a:ext>
            </a:extLst>
          </p:cNvPr>
          <p:cNvSpPr>
            <a:spLocks noGrp="1"/>
          </p:cNvSpPr>
          <p:nvPr>
            <p:ph type="dt" sz="half" idx="10"/>
          </p:nvPr>
        </p:nvSpPr>
        <p:spPr/>
        <p:txBody>
          <a:bodyPr/>
          <a:lstStyle/>
          <a:p>
            <a:fld id="{4907D986-8816-4272-A432-0437A28A9828}" type="datetime1">
              <a:rPr lang="en-US" smtClean="0"/>
              <a:t>8/19/2020</a:t>
            </a:fld>
            <a:endParaRPr lang="en-US"/>
          </a:p>
        </p:txBody>
      </p:sp>
      <p:sp>
        <p:nvSpPr>
          <p:cNvPr id="6" name="Footer Placeholder 5">
            <a:extLst>
              <a:ext uri="{FF2B5EF4-FFF2-40B4-BE49-F238E27FC236}">
                <a16:creationId xmlns:a16="http://schemas.microsoft.com/office/drawing/2014/main" id="{02362D86-3435-451E-8E56-39286704115B}"/>
              </a:ext>
            </a:extLst>
          </p:cNvPr>
          <p:cNvSpPr>
            <a:spLocks noGrp="1"/>
          </p:cNvSpPr>
          <p:nvPr>
            <p:ph type="ftr" sz="quarter" idx="11"/>
          </p:nvPr>
        </p:nvSpPr>
        <p:spPr/>
        <p:txBody>
          <a:bodyPr/>
          <a:lstStyle/>
          <a:p>
            <a:pPr algn="l"/>
            <a:endParaRPr lang="en-US"/>
          </a:p>
        </p:txBody>
      </p:sp>
      <p:sp>
        <p:nvSpPr>
          <p:cNvPr id="7" name="Slide Number Placeholder 6">
            <a:extLst>
              <a:ext uri="{FF2B5EF4-FFF2-40B4-BE49-F238E27FC236}">
                <a16:creationId xmlns:a16="http://schemas.microsoft.com/office/drawing/2014/main" id="{18080913-A4AC-4CCC-8A5B-15F53E920573}"/>
              </a:ext>
            </a:extLst>
          </p:cNvPr>
          <p:cNvSpPr>
            <a:spLocks noGrp="1"/>
          </p:cNvSpPr>
          <p:nvPr>
            <p:ph type="sldNum" sz="quarter" idx="12"/>
          </p:nvPr>
        </p:nvSpPr>
        <p:spPr/>
        <p:txBody>
          <a:bodyPr/>
          <a:lstStyle/>
          <a:p>
            <a:endParaRPr lang="en-US"/>
          </a:p>
        </p:txBody>
      </p:sp>
    </p:spTree>
    <p:extLst>
      <p:ext uri="{BB962C8B-B14F-4D97-AF65-F5344CB8AC3E}">
        <p14:creationId xmlns:p14="http://schemas.microsoft.com/office/powerpoint/2010/main" val="348606082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445CC-25AD-4E86-B43F-E8A66C84474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8DA88EC-22CC-404B-A6F6-308913588F5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5495C72-524F-4562-A539-A1DCF47A8BFB}"/>
              </a:ext>
            </a:extLst>
          </p:cNvPr>
          <p:cNvSpPr>
            <a:spLocks noGrp="1"/>
          </p:cNvSpPr>
          <p:nvPr>
            <p:ph type="dt" sz="half" idx="10"/>
          </p:nvPr>
        </p:nvSpPr>
        <p:spPr/>
        <p:txBody>
          <a:bodyPr/>
          <a:lstStyle/>
          <a:p>
            <a:fld id="{B612A279-0833-481D-8C56-F67FD0AC6C50}" type="datetime1">
              <a:rPr lang="en-US" smtClean="0"/>
              <a:t>8/19/2020</a:t>
            </a:fld>
            <a:endParaRPr lang="en-US"/>
          </a:p>
        </p:txBody>
      </p:sp>
      <p:sp>
        <p:nvSpPr>
          <p:cNvPr id="5" name="Footer Placeholder 4">
            <a:extLst>
              <a:ext uri="{FF2B5EF4-FFF2-40B4-BE49-F238E27FC236}">
                <a16:creationId xmlns:a16="http://schemas.microsoft.com/office/drawing/2014/main" id="{FDD29ED0-6E2D-4521-B9F8-A7392AE5D4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0EC4E14-E752-49DC-9FDA-F2A362B1CB6E}"/>
              </a:ext>
            </a:extLst>
          </p:cNvPr>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6200300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68779C4-C4B1-4B86-9B71-8FEB6250BB7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DFD53F9-F1AF-4818-9386-C8FA8692032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929ED6C-9538-4470-A8BC-66759C0D2F2B}"/>
              </a:ext>
            </a:extLst>
          </p:cNvPr>
          <p:cNvSpPr>
            <a:spLocks noGrp="1"/>
          </p:cNvSpPr>
          <p:nvPr>
            <p:ph type="dt" sz="half" idx="10"/>
          </p:nvPr>
        </p:nvSpPr>
        <p:spPr/>
        <p:txBody>
          <a:bodyPr/>
          <a:lstStyle/>
          <a:p>
            <a:fld id="{6587DA83-5663-4C9C-B9AA-0B40A3DAFF81}" type="datetime1">
              <a:rPr lang="en-US" smtClean="0"/>
              <a:t>8/19/2020</a:t>
            </a:fld>
            <a:endParaRPr lang="en-US"/>
          </a:p>
        </p:txBody>
      </p:sp>
      <p:sp>
        <p:nvSpPr>
          <p:cNvPr id="5" name="Footer Placeholder 4">
            <a:extLst>
              <a:ext uri="{FF2B5EF4-FFF2-40B4-BE49-F238E27FC236}">
                <a16:creationId xmlns:a16="http://schemas.microsoft.com/office/drawing/2014/main" id="{7E1827C3-30FB-411A-A3BF-358353C32F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7BE877E-A179-4A3A-9665-CD5F30BFF9E1}"/>
              </a:ext>
            </a:extLst>
          </p:cNvPr>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12288245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72D922-B938-4103-B47E-AF72D31363F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2B97AEB-FA98-4327-9F0F-FE1C6E52437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7EA69B6-FD5C-4911-9DAE-82AD6E752DF9}"/>
              </a:ext>
            </a:extLst>
          </p:cNvPr>
          <p:cNvSpPr>
            <a:spLocks noGrp="1"/>
          </p:cNvSpPr>
          <p:nvPr>
            <p:ph type="dt" sz="half" idx="10"/>
          </p:nvPr>
        </p:nvSpPr>
        <p:spPr/>
        <p:txBody>
          <a:bodyPr/>
          <a:lstStyle/>
          <a:p>
            <a:fld id="{5D22F2E6-D87A-4E70-8CC6-5A5FBFA39C8A}" type="datetimeFigureOut">
              <a:rPr lang="en-GB" smtClean="0"/>
              <a:t>19/08/2020</a:t>
            </a:fld>
            <a:endParaRPr lang="en-GB"/>
          </a:p>
        </p:txBody>
      </p:sp>
      <p:sp>
        <p:nvSpPr>
          <p:cNvPr id="5" name="Footer Placeholder 4">
            <a:extLst>
              <a:ext uri="{FF2B5EF4-FFF2-40B4-BE49-F238E27FC236}">
                <a16:creationId xmlns:a16="http://schemas.microsoft.com/office/drawing/2014/main" id="{6BE31EAA-6614-43F1-876A-9D164362E4E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634502C-CD87-42EE-851B-F2CDB007416A}"/>
              </a:ext>
            </a:extLst>
          </p:cNvPr>
          <p:cNvSpPr>
            <a:spLocks noGrp="1"/>
          </p:cNvSpPr>
          <p:nvPr>
            <p:ph type="sldNum" sz="quarter" idx="12"/>
          </p:nvPr>
        </p:nvSpPr>
        <p:spPr/>
        <p:txBody>
          <a:bodyPr/>
          <a:lstStyle/>
          <a:p>
            <a:fld id="{85DFDA6D-89DE-4B81-847E-215FACDDEA79}" type="slidenum">
              <a:rPr lang="en-GB" smtClean="0"/>
              <a:t>‹#›</a:t>
            </a:fld>
            <a:endParaRPr lang="en-GB"/>
          </a:p>
        </p:txBody>
      </p:sp>
    </p:spTree>
    <p:extLst>
      <p:ext uri="{BB962C8B-B14F-4D97-AF65-F5344CB8AC3E}">
        <p14:creationId xmlns:p14="http://schemas.microsoft.com/office/powerpoint/2010/main" val="39512855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85DC8F-A7CB-4932-B43B-AC1976C1CB5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CCDC2CE-7597-4EFE-861E-E5AF2C37E10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2FCC976-43BD-4A47-BEBA-7F0EBC01F1F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72F43E5F-798D-4A3E-A0E5-B2299706B16D}"/>
              </a:ext>
            </a:extLst>
          </p:cNvPr>
          <p:cNvSpPr>
            <a:spLocks noGrp="1"/>
          </p:cNvSpPr>
          <p:nvPr>
            <p:ph type="dt" sz="half" idx="10"/>
          </p:nvPr>
        </p:nvSpPr>
        <p:spPr/>
        <p:txBody>
          <a:bodyPr/>
          <a:lstStyle/>
          <a:p>
            <a:fld id="{5D22F2E6-D87A-4E70-8CC6-5A5FBFA39C8A}" type="datetimeFigureOut">
              <a:rPr lang="en-GB" smtClean="0"/>
              <a:t>19/08/2020</a:t>
            </a:fld>
            <a:endParaRPr lang="en-GB"/>
          </a:p>
        </p:txBody>
      </p:sp>
      <p:sp>
        <p:nvSpPr>
          <p:cNvPr id="6" name="Footer Placeholder 5">
            <a:extLst>
              <a:ext uri="{FF2B5EF4-FFF2-40B4-BE49-F238E27FC236}">
                <a16:creationId xmlns:a16="http://schemas.microsoft.com/office/drawing/2014/main" id="{AFEABFF1-E460-4119-AEBE-06449B84183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8D58D80-397F-4DBF-A867-9B08532C9631}"/>
              </a:ext>
            </a:extLst>
          </p:cNvPr>
          <p:cNvSpPr>
            <a:spLocks noGrp="1"/>
          </p:cNvSpPr>
          <p:nvPr>
            <p:ph type="sldNum" sz="quarter" idx="12"/>
          </p:nvPr>
        </p:nvSpPr>
        <p:spPr/>
        <p:txBody>
          <a:bodyPr/>
          <a:lstStyle/>
          <a:p>
            <a:fld id="{85DFDA6D-89DE-4B81-847E-215FACDDEA79}" type="slidenum">
              <a:rPr lang="en-GB" smtClean="0"/>
              <a:t>‹#›</a:t>
            </a:fld>
            <a:endParaRPr lang="en-GB"/>
          </a:p>
        </p:txBody>
      </p:sp>
    </p:spTree>
    <p:extLst>
      <p:ext uri="{BB962C8B-B14F-4D97-AF65-F5344CB8AC3E}">
        <p14:creationId xmlns:p14="http://schemas.microsoft.com/office/powerpoint/2010/main" val="38518596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A5C85-6492-4848-B5A3-ECE923A035F8}"/>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CE3691A-BACA-414C-9D34-A450FF492D4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D4E0076-A094-464C-A278-48688CCA37C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DBC3E33C-E08C-4320-831C-963468AA8BC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60D6E61-A458-4FF1-A647-3ADEF45A308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3B34FC82-09E5-40F7-BBC5-1676E427F15B}"/>
              </a:ext>
            </a:extLst>
          </p:cNvPr>
          <p:cNvSpPr>
            <a:spLocks noGrp="1"/>
          </p:cNvSpPr>
          <p:nvPr>
            <p:ph type="dt" sz="half" idx="10"/>
          </p:nvPr>
        </p:nvSpPr>
        <p:spPr/>
        <p:txBody>
          <a:bodyPr/>
          <a:lstStyle/>
          <a:p>
            <a:fld id="{5D22F2E6-D87A-4E70-8CC6-5A5FBFA39C8A}" type="datetimeFigureOut">
              <a:rPr lang="en-GB" smtClean="0"/>
              <a:t>19/08/2020</a:t>
            </a:fld>
            <a:endParaRPr lang="en-GB"/>
          </a:p>
        </p:txBody>
      </p:sp>
      <p:sp>
        <p:nvSpPr>
          <p:cNvPr id="8" name="Footer Placeholder 7">
            <a:extLst>
              <a:ext uri="{FF2B5EF4-FFF2-40B4-BE49-F238E27FC236}">
                <a16:creationId xmlns:a16="http://schemas.microsoft.com/office/drawing/2014/main" id="{5F995904-B82A-4438-B91D-B275FAA0C11B}"/>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99A3D134-DD5B-495A-97B9-C87BB4175AF0}"/>
              </a:ext>
            </a:extLst>
          </p:cNvPr>
          <p:cNvSpPr>
            <a:spLocks noGrp="1"/>
          </p:cNvSpPr>
          <p:nvPr>
            <p:ph type="sldNum" sz="quarter" idx="12"/>
          </p:nvPr>
        </p:nvSpPr>
        <p:spPr/>
        <p:txBody>
          <a:bodyPr/>
          <a:lstStyle/>
          <a:p>
            <a:fld id="{85DFDA6D-89DE-4B81-847E-215FACDDEA79}" type="slidenum">
              <a:rPr lang="en-GB" smtClean="0"/>
              <a:t>‹#›</a:t>
            </a:fld>
            <a:endParaRPr lang="en-GB"/>
          </a:p>
        </p:txBody>
      </p:sp>
    </p:spTree>
    <p:extLst>
      <p:ext uri="{BB962C8B-B14F-4D97-AF65-F5344CB8AC3E}">
        <p14:creationId xmlns:p14="http://schemas.microsoft.com/office/powerpoint/2010/main" val="20013696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8D9A1F-1CC2-47F3-AE03-6F6B12995C2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ACC99D3D-A4CA-4E04-AEFE-6BBA16829353}"/>
              </a:ext>
            </a:extLst>
          </p:cNvPr>
          <p:cNvSpPr>
            <a:spLocks noGrp="1"/>
          </p:cNvSpPr>
          <p:nvPr>
            <p:ph type="dt" sz="half" idx="10"/>
          </p:nvPr>
        </p:nvSpPr>
        <p:spPr/>
        <p:txBody>
          <a:bodyPr/>
          <a:lstStyle/>
          <a:p>
            <a:fld id="{5D22F2E6-D87A-4E70-8CC6-5A5FBFA39C8A}" type="datetimeFigureOut">
              <a:rPr lang="en-GB" smtClean="0"/>
              <a:t>19/08/2020</a:t>
            </a:fld>
            <a:endParaRPr lang="en-GB"/>
          </a:p>
        </p:txBody>
      </p:sp>
      <p:sp>
        <p:nvSpPr>
          <p:cNvPr id="4" name="Footer Placeholder 3">
            <a:extLst>
              <a:ext uri="{FF2B5EF4-FFF2-40B4-BE49-F238E27FC236}">
                <a16:creationId xmlns:a16="http://schemas.microsoft.com/office/drawing/2014/main" id="{CA6D7E01-8B7A-4A2E-8760-1E2F0D73ED6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36C9376-453B-41FB-9C57-A6CF79B81C58}"/>
              </a:ext>
            </a:extLst>
          </p:cNvPr>
          <p:cNvSpPr>
            <a:spLocks noGrp="1"/>
          </p:cNvSpPr>
          <p:nvPr>
            <p:ph type="sldNum" sz="quarter" idx="12"/>
          </p:nvPr>
        </p:nvSpPr>
        <p:spPr/>
        <p:txBody>
          <a:bodyPr/>
          <a:lstStyle/>
          <a:p>
            <a:fld id="{85DFDA6D-89DE-4B81-847E-215FACDDEA79}" type="slidenum">
              <a:rPr lang="en-GB" smtClean="0"/>
              <a:t>‹#›</a:t>
            </a:fld>
            <a:endParaRPr lang="en-GB"/>
          </a:p>
        </p:txBody>
      </p:sp>
    </p:spTree>
    <p:extLst>
      <p:ext uri="{BB962C8B-B14F-4D97-AF65-F5344CB8AC3E}">
        <p14:creationId xmlns:p14="http://schemas.microsoft.com/office/powerpoint/2010/main" val="31418756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A4BF15F-2BCF-4B63-9726-A75FE684A49C}"/>
              </a:ext>
            </a:extLst>
          </p:cNvPr>
          <p:cNvSpPr>
            <a:spLocks noGrp="1"/>
          </p:cNvSpPr>
          <p:nvPr>
            <p:ph type="dt" sz="half" idx="10"/>
          </p:nvPr>
        </p:nvSpPr>
        <p:spPr/>
        <p:txBody>
          <a:bodyPr/>
          <a:lstStyle/>
          <a:p>
            <a:fld id="{5D22F2E6-D87A-4E70-8CC6-5A5FBFA39C8A}" type="datetimeFigureOut">
              <a:rPr lang="en-GB" smtClean="0"/>
              <a:t>19/08/2020</a:t>
            </a:fld>
            <a:endParaRPr lang="en-GB"/>
          </a:p>
        </p:txBody>
      </p:sp>
      <p:sp>
        <p:nvSpPr>
          <p:cNvPr id="3" name="Footer Placeholder 2">
            <a:extLst>
              <a:ext uri="{FF2B5EF4-FFF2-40B4-BE49-F238E27FC236}">
                <a16:creationId xmlns:a16="http://schemas.microsoft.com/office/drawing/2014/main" id="{410D6716-A7D5-4902-B02D-CE0A10E92F97}"/>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72E0FED2-4EAD-4C38-AB24-29B4CDCB66C7}"/>
              </a:ext>
            </a:extLst>
          </p:cNvPr>
          <p:cNvSpPr>
            <a:spLocks noGrp="1"/>
          </p:cNvSpPr>
          <p:nvPr>
            <p:ph type="sldNum" sz="quarter" idx="12"/>
          </p:nvPr>
        </p:nvSpPr>
        <p:spPr/>
        <p:txBody>
          <a:bodyPr/>
          <a:lstStyle/>
          <a:p>
            <a:fld id="{85DFDA6D-89DE-4B81-847E-215FACDDEA79}" type="slidenum">
              <a:rPr lang="en-GB" smtClean="0"/>
              <a:t>‹#›</a:t>
            </a:fld>
            <a:endParaRPr lang="en-GB"/>
          </a:p>
        </p:txBody>
      </p:sp>
    </p:spTree>
    <p:extLst>
      <p:ext uri="{BB962C8B-B14F-4D97-AF65-F5344CB8AC3E}">
        <p14:creationId xmlns:p14="http://schemas.microsoft.com/office/powerpoint/2010/main" val="7346687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558072-1C63-45BE-A0A1-E8086E88431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15D2A84-8389-420E-9D24-AC7F2643C25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6A3EE8E1-410C-4B89-B9D4-790B4FEDCA1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248FB4C-3461-4AD4-8115-DE84488848B2}"/>
              </a:ext>
            </a:extLst>
          </p:cNvPr>
          <p:cNvSpPr>
            <a:spLocks noGrp="1"/>
          </p:cNvSpPr>
          <p:nvPr>
            <p:ph type="dt" sz="half" idx="10"/>
          </p:nvPr>
        </p:nvSpPr>
        <p:spPr/>
        <p:txBody>
          <a:bodyPr/>
          <a:lstStyle/>
          <a:p>
            <a:fld id="{5D22F2E6-D87A-4E70-8CC6-5A5FBFA39C8A}" type="datetimeFigureOut">
              <a:rPr lang="en-GB" smtClean="0"/>
              <a:t>19/08/2020</a:t>
            </a:fld>
            <a:endParaRPr lang="en-GB"/>
          </a:p>
        </p:txBody>
      </p:sp>
      <p:sp>
        <p:nvSpPr>
          <p:cNvPr id="6" name="Footer Placeholder 5">
            <a:extLst>
              <a:ext uri="{FF2B5EF4-FFF2-40B4-BE49-F238E27FC236}">
                <a16:creationId xmlns:a16="http://schemas.microsoft.com/office/drawing/2014/main" id="{6BE6D9D3-0AD7-4FF7-80D6-952EBAD436F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DA7807B-A3CA-40ED-BB47-D8CF1BEA66A1}"/>
              </a:ext>
            </a:extLst>
          </p:cNvPr>
          <p:cNvSpPr>
            <a:spLocks noGrp="1"/>
          </p:cNvSpPr>
          <p:nvPr>
            <p:ph type="sldNum" sz="quarter" idx="12"/>
          </p:nvPr>
        </p:nvSpPr>
        <p:spPr/>
        <p:txBody>
          <a:bodyPr/>
          <a:lstStyle/>
          <a:p>
            <a:fld id="{85DFDA6D-89DE-4B81-847E-215FACDDEA79}" type="slidenum">
              <a:rPr lang="en-GB" smtClean="0"/>
              <a:t>‹#›</a:t>
            </a:fld>
            <a:endParaRPr lang="en-GB"/>
          </a:p>
        </p:txBody>
      </p:sp>
    </p:spTree>
    <p:extLst>
      <p:ext uri="{BB962C8B-B14F-4D97-AF65-F5344CB8AC3E}">
        <p14:creationId xmlns:p14="http://schemas.microsoft.com/office/powerpoint/2010/main" val="31513946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79533B-13F4-40E8-88F1-E31C8190036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BAF01D46-9062-4B60-82C0-1D5CD6168D3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AEC232D-62F3-452C-8D1B-5F142C22A94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C553D3C-59C2-43D7-902C-E93F452A94C4}"/>
              </a:ext>
            </a:extLst>
          </p:cNvPr>
          <p:cNvSpPr>
            <a:spLocks noGrp="1"/>
          </p:cNvSpPr>
          <p:nvPr>
            <p:ph type="dt" sz="half" idx="10"/>
          </p:nvPr>
        </p:nvSpPr>
        <p:spPr/>
        <p:txBody>
          <a:bodyPr/>
          <a:lstStyle/>
          <a:p>
            <a:fld id="{5D22F2E6-D87A-4E70-8CC6-5A5FBFA39C8A}" type="datetimeFigureOut">
              <a:rPr lang="en-GB" smtClean="0"/>
              <a:t>19/08/2020</a:t>
            </a:fld>
            <a:endParaRPr lang="en-GB"/>
          </a:p>
        </p:txBody>
      </p:sp>
      <p:sp>
        <p:nvSpPr>
          <p:cNvPr id="6" name="Footer Placeholder 5">
            <a:extLst>
              <a:ext uri="{FF2B5EF4-FFF2-40B4-BE49-F238E27FC236}">
                <a16:creationId xmlns:a16="http://schemas.microsoft.com/office/drawing/2014/main" id="{881522AE-E43A-4521-8192-DD4D9F42BEE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75A7BAC-A430-43A6-8597-7A1A908BE494}"/>
              </a:ext>
            </a:extLst>
          </p:cNvPr>
          <p:cNvSpPr>
            <a:spLocks noGrp="1"/>
          </p:cNvSpPr>
          <p:nvPr>
            <p:ph type="sldNum" sz="quarter" idx="12"/>
          </p:nvPr>
        </p:nvSpPr>
        <p:spPr/>
        <p:txBody>
          <a:bodyPr/>
          <a:lstStyle/>
          <a:p>
            <a:fld id="{85DFDA6D-89DE-4B81-847E-215FACDDEA79}" type="slidenum">
              <a:rPr lang="en-GB" smtClean="0"/>
              <a:t>‹#›</a:t>
            </a:fld>
            <a:endParaRPr lang="en-GB"/>
          </a:p>
        </p:txBody>
      </p:sp>
    </p:spTree>
    <p:extLst>
      <p:ext uri="{BB962C8B-B14F-4D97-AF65-F5344CB8AC3E}">
        <p14:creationId xmlns:p14="http://schemas.microsoft.com/office/powerpoint/2010/main" val="4624648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797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B7CB57F-EF8F-4BEB-8325-1CE4EAF4D81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5D69FAB-A65B-4677-BBBC-A8E3634C9C8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D72D1FD-8095-4E33-92B9-2BAF9A0DF3C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22F2E6-D87A-4E70-8CC6-5A5FBFA39C8A}" type="datetimeFigureOut">
              <a:rPr lang="en-GB" smtClean="0"/>
              <a:t>19/08/2020</a:t>
            </a:fld>
            <a:endParaRPr lang="en-GB"/>
          </a:p>
        </p:txBody>
      </p:sp>
      <p:sp>
        <p:nvSpPr>
          <p:cNvPr id="5" name="Footer Placeholder 4">
            <a:extLst>
              <a:ext uri="{FF2B5EF4-FFF2-40B4-BE49-F238E27FC236}">
                <a16:creationId xmlns:a16="http://schemas.microsoft.com/office/drawing/2014/main" id="{4D179686-064B-4708-9FEC-E86CEA0E13E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AF5B911D-5807-42C0-98E3-DD608CBC3A7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5DFDA6D-89DE-4B81-847E-215FACDDEA79}" type="slidenum">
              <a:rPr lang="en-GB" smtClean="0"/>
              <a:t>‹#›</a:t>
            </a:fld>
            <a:endParaRPr lang="en-GB"/>
          </a:p>
        </p:txBody>
      </p:sp>
    </p:spTree>
    <p:extLst>
      <p:ext uri="{BB962C8B-B14F-4D97-AF65-F5344CB8AC3E}">
        <p14:creationId xmlns:p14="http://schemas.microsoft.com/office/powerpoint/2010/main" val="27388039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B782256-3F7D-49A0-86B2-855E1E73D51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31B0D67-CF0F-4B14-98D9-849F2B1F70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021D9A0-87C0-450A-A32B-1DCF72303EA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22F2E6-D87A-4E70-8CC6-5A5FBFA39C8A}" type="datetimeFigureOut">
              <a:rPr lang="en-GB" smtClean="0"/>
              <a:t>19/08/2020</a:t>
            </a:fld>
            <a:endParaRPr lang="en-GB"/>
          </a:p>
        </p:txBody>
      </p:sp>
      <p:sp>
        <p:nvSpPr>
          <p:cNvPr id="5" name="Footer Placeholder 4">
            <a:extLst>
              <a:ext uri="{FF2B5EF4-FFF2-40B4-BE49-F238E27FC236}">
                <a16:creationId xmlns:a16="http://schemas.microsoft.com/office/drawing/2014/main" id="{421AFDF2-DB9E-46CF-A806-EB35CF9CB4B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C6EF94B9-3E07-4EF6-8128-38CF189F946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5DFDA6D-89DE-4B81-847E-215FACDDEA79}" type="slidenum">
              <a:rPr lang="en-GB" smtClean="0"/>
              <a:t>‹#›</a:t>
            </a:fld>
            <a:endParaRPr lang="en-GB"/>
          </a:p>
        </p:txBody>
      </p:sp>
      <p:pic>
        <p:nvPicPr>
          <p:cNvPr id="7" name="Picture 6" descr="A close up of a logo&#10;&#10;Description automatically generated">
            <a:extLst>
              <a:ext uri="{FF2B5EF4-FFF2-40B4-BE49-F238E27FC236}">
                <a16:creationId xmlns:a16="http://schemas.microsoft.com/office/drawing/2014/main" id="{D586CABC-3ABA-4882-B857-07D44F02879A}"/>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0948263" y="6239933"/>
            <a:ext cx="1098747" cy="549374"/>
          </a:xfrm>
          <a:prstGeom prst="rect">
            <a:avLst/>
          </a:prstGeom>
        </p:spPr>
      </p:pic>
    </p:spTree>
    <p:extLst>
      <p:ext uri="{BB962C8B-B14F-4D97-AF65-F5344CB8AC3E}">
        <p14:creationId xmlns:p14="http://schemas.microsoft.com/office/powerpoint/2010/main" val="3620444415"/>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8" Type="http://schemas.openxmlformats.org/officeDocument/2006/relationships/image" Target="../media/image13.svg"/><Relationship Id="rId13" Type="http://schemas.openxmlformats.org/officeDocument/2006/relationships/image" Target="../media/image18.pn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sv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1.svg"/><Relationship Id="rId11" Type="http://schemas.openxmlformats.org/officeDocument/2006/relationships/image" Target="../media/image16.png"/><Relationship Id="rId5" Type="http://schemas.openxmlformats.org/officeDocument/2006/relationships/image" Target="../media/image10.png"/><Relationship Id="rId15" Type="http://schemas.openxmlformats.org/officeDocument/2006/relationships/image" Target="../media/image19.png"/><Relationship Id="rId10" Type="http://schemas.openxmlformats.org/officeDocument/2006/relationships/image" Target="../media/image15.svg"/><Relationship Id="rId4" Type="http://schemas.openxmlformats.org/officeDocument/2006/relationships/image" Target="../media/image9.svg"/><Relationship Id="rId9" Type="http://schemas.openxmlformats.org/officeDocument/2006/relationships/image" Target="../media/image14.png"/><Relationship Id="rId14" Type="http://schemas.openxmlformats.org/officeDocument/2006/relationships/hyperlink" Target="http://www.pngall.com/bee" TargetMode="Externa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0.JPG"/><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hyperlink" Target="https://pixabay.com/en/learning-hint-school-subject-3245793/"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image" Target="../media/image25.png"/><Relationship Id="rId5" Type="http://schemas.openxmlformats.org/officeDocument/2006/relationships/hyperlink" Target="https://bit.ly/pandapln" TargetMode="External"/><Relationship Id="rId4" Type="http://schemas.openxmlformats.org/officeDocument/2006/relationships/image" Target="../media/image23.jpg"/></Relationships>
</file>

<file path=ppt/slides/_rels/slide9.xml.rels><?xml version="1.0" encoding="UTF-8" standalone="yes"?>
<Relationships xmlns="http://schemas.openxmlformats.org/package/2006/relationships"><Relationship Id="rId3" Type="http://schemas.openxmlformats.org/officeDocument/2006/relationships/hyperlink" Target="https://www.pandaeducation.co.uk/blog/" TargetMode="External"/><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a:extLst>
              <a:ext uri="{FF2B5EF4-FFF2-40B4-BE49-F238E27FC236}">
                <a16:creationId xmlns:a16="http://schemas.microsoft.com/office/drawing/2014/main" id="{7988BBBC-5877-47A3-B926-FCE31C0EEBD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 name="TextBox 5">
            <a:extLst>
              <a:ext uri="{FF2B5EF4-FFF2-40B4-BE49-F238E27FC236}">
                <a16:creationId xmlns:a16="http://schemas.microsoft.com/office/drawing/2014/main" id="{C5E255B4-AF0D-4F30-AE1F-F97E76032452}"/>
              </a:ext>
            </a:extLst>
          </p:cNvPr>
          <p:cNvSpPr txBox="1"/>
          <p:nvPr/>
        </p:nvSpPr>
        <p:spPr>
          <a:xfrm>
            <a:off x="3047260" y="3246553"/>
            <a:ext cx="6094520" cy="369332"/>
          </a:xfrm>
          <a:prstGeom prst="rect">
            <a:avLst/>
          </a:prstGeom>
          <a:noFill/>
        </p:spPr>
        <p:txBody>
          <a:bodyPr wrap="square">
            <a:spAutoFit/>
          </a:bodyPr>
          <a:lstStyle/>
          <a:p>
            <a:r>
              <a:rPr lang="en-GB"/>
              <a:t> </a:t>
            </a:r>
          </a:p>
        </p:txBody>
      </p:sp>
      <p:sp>
        <p:nvSpPr>
          <p:cNvPr id="9" name="TextBox 8">
            <a:extLst>
              <a:ext uri="{FF2B5EF4-FFF2-40B4-BE49-F238E27FC236}">
                <a16:creationId xmlns:a16="http://schemas.microsoft.com/office/drawing/2014/main" id="{8FB9280F-2D5C-4122-86EE-9E43C6739270}"/>
              </a:ext>
            </a:extLst>
          </p:cNvPr>
          <p:cNvSpPr txBox="1"/>
          <p:nvPr/>
        </p:nvSpPr>
        <p:spPr>
          <a:xfrm>
            <a:off x="3047260" y="3246553"/>
            <a:ext cx="6094520" cy="369332"/>
          </a:xfrm>
          <a:prstGeom prst="rect">
            <a:avLst/>
          </a:prstGeom>
          <a:noFill/>
        </p:spPr>
        <p:txBody>
          <a:bodyPr wrap="square">
            <a:spAutoFit/>
          </a:bodyPr>
          <a:lstStyle/>
          <a:p>
            <a:r>
              <a:rPr lang="en-GB"/>
              <a:t> </a:t>
            </a:r>
          </a:p>
        </p:txBody>
      </p:sp>
      <p:sp>
        <p:nvSpPr>
          <p:cNvPr id="10" name="AutoShape 6">
            <a:extLst>
              <a:ext uri="{FF2B5EF4-FFF2-40B4-BE49-F238E27FC236}">
                <a16:creationId xmlns:a16="http://schemas.microsoft.com/office/drawing/2014/main" id="{58DE33F9-BEF3-4C30-B2E3-E987C3C0121A}"/>
              </a:ext>
            </a:extLst>
          </p:cNvPr>
          <p:cNvSpPr>
            <a:spLocks noChangeAspect="1" noChangeArrowheads="1"/>
          </p:cNvSpPr>
          <p:nvPr/>
        </p:nvSpPr>
        <p:spPr bwMode="auto">
          <a:xfrm>
            <a:off x="3604334" y="3429000"/>
            <a:ext cx="2796466" cy="279646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1" name="Picture 10">
            <a:extLst>
              <a:ext uri="{FF2B5EF4-FFF2-40B4-BE49-F238E27FC236}">
                <a16:creationId xmlns:a16="http://schemas.microsoft.com/office/drawing/2014/main" id="{50EAF497-75A7-4498-BD9E-1AF8FB595DB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840359798"/>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797F">
            <a:alpha val="0"/>
          </a:srgbClr>
        </a:solidFill>
        <a:effectLst/>
      </p:bgPr>
    </p:bg>
    <p:spTree>
      <p:nvGrpSpPr>
        <p:cNvPr id="1" name=""/>
        <p:cNvGrpSpPr/>
        <p:nvPr/>
      </p:nvGrpSpPr>
      <p:grpSpPr>
        <a:xfrm>
          <a:off x="0" y="0"/>
          <a:ext cx="0" cy="0"/>
          <a:chOff x="0" y="0"/>
          <a:chExt cx="0" cy="0"/>
        </a:xfrm>
      </p:grpSpPr>
      <p:pic>
        <p:nvPicPr>
          <p:cNvPr id="5" name="Picture 4" descr="A close up of a logo&#10;&#10;Description automatically generated">
            <a:extLst>
              <a:ext uri="{FF2B5EF4-FFF2-40B4-BE49-F238E27FC236}">
                <a16:creationId xmlns:a16="http://schemas.microsoft.com/office/drawing/2014/main" id="{15682182-306D-4058-AED3-1C71EAE5A1C4}"/>
              </a:ext>
            </a:extLst>
          </p:cNvPr>
          <p:cNvPicPr>
            <a:picLocks noChangeAspect="1"/>
          </p:cNvPicPr>
          <p:nvPr/>
        </p:nvPicPr>
        <p:blipFill>
          <a:blip r:embed="rId3">
            <a:alphaModFix amt="5000"/>
            <a:extLst>
              <a:ext uri="{28A0092B-C50C-407E-A947-70E740481C1C}">
                <a14:useLocalDpi xmlns:a14="http://schemas.microsoft.com/office/drawing/2010/main" val="0"/>
              </a:ext>
            </a:extLst>
          </a:blip>
          <a:stretch>
            <a:fillRect/>
          </a:stretch>
        </p:blipFill>
        <p:spPr>
          <a:xfrm>
            <a:off x="0" y="0"/>
            <a:ext cx="12657913" cy="6857999"/>
          </a:xfrm>
          <a:prstGeom prst="rect">
            <a:avLst/>
          </a:prstGeom>
        </p:spPr>
      </p:pic>
      <p:pic>
        <p:nvPicPr>
          <p:cNvPr id="7" name="Picture 6" descr="A close up of a sign&#10;&#10;Description automatically generated">
            <a:extLst>
              <a:ext uri="{FF2B5EF4-FFF2-40B4-BE49-F238E27FC236}">
                <a16:creationId xmlns:a16="http://schemas.microsoft.com/office/drawing/2014/main" id="{F0E9196B-AD63-44EF-83BD-FCEBA932717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5484"/>
            <a:ext cx="12192000" cy="6857999"/>
          </a:xfrm>
          <a:prstGeom prst="rect">
            <a:avLst/>
          </a:prstGeom>
        </p:spPr>
      </p:pic>
      <p:sp>
        <p:nvSpPr>
          <p:cNvPr id="8" name="TextBox 7">
            <a:extLst>
              <a:ext uri="{FF2B5EF4-FFF2-40B4-BE49-F238E27FC236}">
                <a16:creationId xmlns:a16="http://schemas.microsoft.com/office/drawing/2014/main" id="{E3D17258-FEF7-4702-8461-93DB88FEA3B1}"/>
              </a:ext>
            </a:extLst>
          </p:cNvPr>
          <p:cNvSpPr txBox="1"/>
          <p:nvPr/>
        </p:nvSpPr>
        <p:spPr>
          <a:xfrm>
            <a:off x="372286" y="4332188"/>
            <a:ext cx="3224353" cy="369332"/>
          </a:xfrm>
          <a:prstGeom prst="rect">
            <a:avLst/>
          </a:prstGeom>
          <a:noFill/>
        </p:spPr>
        <p:txBody>
          <a:bodyPr wrap="square" rtlCol="0">
            <a:spAutoFit/>
          </a:bodyPr>
          <a:lstStyle/>
          <a:p>
            <a:pPr algn="ctr"/>
            <a:r>
              <a:rPr lang="en-GB" b="1" dirty="0"/>
              <a:t>@PandaEducationandTraining</a:t>
            </a:r>
          </a:p>
        </p:txBody>
      </p:sp>
      <p:sp>
        <p:nvSpPr>
          <p:cNvPr id="12" name="TextBox 11">
            <a:extLst>
              <a:ext uri="{FF2B5EF4-FFF2-40B4-BE49-F238E27FC236}">
                <a16:creationId xmlns:a16="http://schemas.microsoft.com/office/drawing/2014/main" id="{F5E6733D-7941-4FAD-A0D4-491245B1E0EB}"/>
              </a:ext>
            </a:extLst>
          </p:cNvPr>
          <p:cNvSpPr txBox="1"/>
          <p:nvPr/>
        </p:nvSpPr>
        <p:spPr>
          <a:xfrm>
            <a:off x="3947160" y="4332188"/>
            <a:ext cx="1874520" cy="369332"/>
          </a:xfrm>
          <a:prstGeom prst="rect">
            <a:avLst/>
          </a:prstGeom>
          <a:noFill/>
        </p:spPr>
        <p:txBody>
          <a:bodyPr wrap="square" rtlCol="0">
            <a:spAutoFit/>
          </a:bodyPr>
          <a:lstStyle/>
          <a:p>
            <a:pPr algn="ctr"/>
            <a:r>
              <a:rPr lang="en-GB" b="1" dirty="0"/>
              <a:t>@PandaEduLtd</a:t>
            </a:r>
            <a:endParaRPr lang="en-GB" b="1" dirty="0">
              <a:latin typeface="Museo 300" panose="02000000000000000000" pitchFamily="50" charset="0"/>
            </a:endParaRPr>
          </a:p>
        </p:txBody>
      </p:sp>
      <p:sp>
        <p:nvSpPr>
          <p:cNvPr id="14" name="TextBox 13">
            <a:extLst>
              <a:ext uri="{FF2B5EF4-FFF2-40B4-BE49-F238E27FC236}">
                <a16:creationId xmlns:a16="http://schemas.microsoft.com/office/drawing/2014/main" id="{7A2252E0-B301-4E11-BF41-80960DD09C4E}"/>
              </a:ext>
            </a:extLst>
          </p:cNvPr>
          <p:cNvSpPr txBox="1"/>
          <p:nvPr/>
        </p:nvSpPr>
        <p:spPr>
          <a:xfrm>
            <a:off x="9712237" y="4337565"/>
            <a:ext cx="1874520" cy="369332"/>
          </a:xfrm>
          <a:prstGeom prst="rect">
            <a:avLst/>
          </a:prstGeom>
          <a:noFill/>
        </p:spPr>
        <p:txBody>
          <a:bodyPr wrap="square" rtlCol="0">
            <a:spAutoFit/>
          </a:bodyPr>
          <a:lstStyle/>
          <a:p>
            <a:pPr algn="ctr"/>
            <a:r>
              <a:rPr lang="en-GB" b="1" dirty="0"/>
              <a:t>@PandaEduLtd</a:t>
            </a:r>
            <a:endParaRPr lang="en-GB" b="1" dirty="0">
              <a:latin typeface="Museo 300" panose="02000000000000000000" pitchFamily="50" charset="0"/>
            </a:endParaRPr>
          </a:p>
        </p:txBody>
      </p:sp>
      <p:sp>
        <p:nvSpPr>
          <p:cNvPr id="16" name="TextBox 15">
            <a:extLst>
              <a:ext uri="{FF2B5EF4-FFF2-40B4-BE49-F238E27FC236}">
                <a16:creationId xmlns:a16="http://schemas.microsoft.com/office/drawing/2014/main" id="{57731BE3-3631-4787-A6E2-B6796E1230E9}"/>
              </a:ext>
            </a:extLst>
          </p:cNvPr>
          <p:cNvSpPr txBox="1"/>
          <p:nvPr/>
        </p:nvSpPr>
        <p:spPr>
          <a:xfrm>
            <a:off x="7043058" y="4371014"/>
            <a:ext cx="1874520" cy="369332"/>
          </a:xfrm>
          <a:prstGeom prst="rect">
            <a:avLst/>
          </a:prstGeom>
          <a:noFill/>
        </p:spPr>
        <p:txBody>
          <a:bodyPr wrap="square" rtlCol="0">
            <a:spAutoFit/>
          </a:bodyPr>
          <a:lstStyle/>
          <a:p>
            <a:pPr algn="ctr"/>
            <a:r>
              <a:rPr lang="en-GB" b="1" dirty="0"/>
              <a:t>/</a:t>
            </a:r>
            <a:r>
              <a:rPr lang="en-GB" b="1" dirty="0" err="1"/>
              <a:t>PandaEduLtd</a:t>
            </a:r>
            <a:endParaRPr lang="en-GB" b="1" dirty="0">
              <a:latin typeface="Museo 300" panose="02000000000000000000" pitchFamily="50" charset="0"/>
            </a:endParaRPr>
          </a:p>
        </p:txBody>
      </p:sp>
      <p:sp>
        <p:nvSpPr>
          <p:cNvPr id="17" name="TextBox 16">
            <a:extLst>
              <a:ext uri="{FF2B5EF4-FFF2-40B4-BE49-F238E27FC236}">
                <a16:creationId xmlns:a16="http://schemas.microsoft.com/office/drawing/2014/main" id="{A8FC6809-3861-475B-A024-C08C83BC8421}"/>
              </a:ext>
            </a:extLst>
          </p:cNvPr>
          <p:cNvSpPr txBox="1"/>
          <p:nvPr/>
        </p:nvSpPr>
        <p:spPr>
          <a:xfrm>
            <a:off x="0" y="5286197"/>
            <a:ext cx="12192000" cy="1138773"/>
          </a:xfrm>
          <a:prstGeom prst="rect">
            <a:avLst/>
          </a:prstGeom>
          <a:noFill/>
        </p:spPr>
        <p:txBody>
          <a:bodyPr wrap="square" rtlCol="0">
            <a:spAutoFit/>
          </a:bodyPr>
          <a:lstStyle/>
          <a:p>
            <a:pPr algn="ctr"/>
            <a:r>
              <a:rPr lang="en-GB" sz="4000" dirty="0">
                <a:solidFill>
                  <a:srgbClr val="00797F"/>
                </a:solidFill>
              </a:rPr>
              <a:t>www.pandaeducation.co.uk</a:t>
            </a:r>
          </a:p>
          <a:p>
            <a:pPr algn="ctr"/>
            <a:r>
              <a:rPr lang="en-GB" sz="2800" dirty="0">
                <a:solidFill>
                  <a:srgbClr val="00797F"/>
                </a:solidFill>
              </a:rPr>
              <a:t>hello@pandaeducation.co.uk</a:t>
            </a:r>
          </a:p>
        </p:txBody>
      </p:sp>
      <p:sp>
        <p:nvSpPr>
          <p:cNvPr id="2" name="Title 1">
            <a:extLst>
              <a:ext uri="{FF2B5EF4-FFF2-40B4-BE49-F238E27FC236}">
                <a16:creationId xmlns:a16="http://schemas.microsoft.com/office/drawing/2014/main" id="{EED3B2BD-970A-4D20-93D2-29B391BCD59B}"/>
              </a:ext>
            </a:extLst>
          </p:cNvPr>
          <p:cNvSpPr>
            <a:spLocks noGrp="1"/>
          </p:cNvSpPr>
          <p:nvPr>
            <p:ph type="title"/>
          </p:nvPr>
        </p:nvSpPr>
        <p:spPr>
          <a:xfrm>
            <a:off x="0" y="365125"/>
            <a:ext cx="12192000" cy="1325563"/>
          </a:xfrm>
        </p:spPr>
        <p:txBody>
          <a:bodyPr>
            <a:normAutofit/>
          </a:bodyPr>
          <a:lstStyle/>
          <a:p>
            <a:pPr algn="ctr"/>
            <a:r>
              <a:rPr lang="en-GB" sz="6600" dirty="0">
                <a:latin typeface="Museo 500" panose="02000000000000000000" pitchFamily="50" charset="0"/>
                <a:cs typeface="Calibri Light"/>
              </a:rPr>
              <a:t>Thank you!</a:t>
            </a:r>
            <a:endParaRPr lang="en-GB" sz="6600" dirty="0">
              <a:latin typeface="Museo 500" panose="02000000000000000000" pitchFamily="50" charset="0"/>
            </a:endParaRPr>
          </a:p>
        </p:txBody>
      </p:sp>
      <p:sp>
        <p:nvSpPr>
          <p:cNvPr id="18" name="Title 1">
            <a:extLst>
              <a:ext uri="{FF2B5EF4-FFF2-40B4-BE49-F238E27FC236}">
                <a16:creationId xmlns:a16="http://schemas.microsoft.com/office/drawing/2014/main" id="{5FCE4E04-34E4-45FB-B18E-9B242CC5EA69}"/>
              </a:ext>
            </a:extLst>
          </p:cNvPr>
          <p:cNvSpPr txBox="1">
            <a:spLocks/>
          </p:cNvSpPr>
          <p:nvPr/>
        </p:nvSpPr>
        <p:spPr>
          <a:xfrm>
            <a:off x="0" y="1375637"/>
            <a:ext cx="121920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3200" dirty="0">
                <a:latin typeface="Museo 500" panose="02000000000000000000" pitchFamily="50" charset="0"/>
                <a:cs typeface="Calibri Light"/>
              </a:rPr>
              <a:t>Find us here:</a:t>
            </a:r>
            <a:endParaRPr lang="en-GB" sz="3200" dirty="0">
              <a:latin typeface="Museo 500" panose="02000000000000000000" pitchFamily="50" charset="0"/>
            </a:endParaRPr>
          </a:p>
        </p:txBody>
      </p:sp>
      <p:pic>
        <p:nvPicPr>
          <p:cNvPr id="20" name="Graphic 19" descr="Email">
            <a:extLst>
              <a:ext uri="{FF2B5EF4-FFF2-40B4-BE49-F238E27FC236}">
                <a16:creationId xmlns:a16="http://schemas.microsoft.com/office/drawing/2014/main" id="{5B7B446D-5662-430A-A3F1-D60AEBB0A92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473092" y="5920422"/>
            <a:ext cx="428348" cy="428348"/>
          </a:xfrm>
          <a:prstGeom prst="rect">
            <a:avLst/>
          </a:prstGeom>
        </p:spPr>
      </p:pic>
    </p:spTree>
    <p:extLst>
      <p:ext uri="{BB962C8B-B14F-4D97-AF65-F5344CB8AC3E}">
        <p14:creationId xmlns:p14="http://schemas.microsoft.com/office/powerpoint/2010/main" val="1965645377"/>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797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C0B7A4-9233-470B-A231-3CBA7ED0FA8E}"/>
              </a:ext>
            </a:extLst>
          </p:cNvPr>
          <p:cNvSpPr>
            <a:spLocks noGrp="1"/>
          </p:cNvSpPr>
          <p:nvPr>
            <p:ph type="title"/>
          </p:nvPr>
        </p:nvSpPr>
        <p:spPr>
          <a:xfrm>
            <a:off x="1803662" y="5118754"/>
            <a:ext cx="8584676" cy="1044301"/>
          </a:xfrm>
        </p:spPr>
        <p:txBody>
          <a:bodyPr vert="horz" lIns="91440" tIns="45720" rIns="91440" bIns="45720" rtlCol="0" anchor="t">
            <a:normAutofit fontScale="90000"/>
          </a:bodyPr>
          <a:lstStyle/>
          <a:p>
            <a:pPr algn="ctr"/>
            <a:r>
              <a:rPr lang="en-US" sz="8000" b="1" kern="1200" dirty="0">
                <a:solidFill>
                  <a:schemeClr val="tx1"/>
                </a:solidFill>
                <a:latin typeface="Museo 300" panose="02000000000000000000" pitchFamily="50" charset="0"/>
              </a:rPr>
              <a:t>Team Panda</a:t>
            </a:r>
            <a:br>
              <a:rPr lang="en-US" sz="2300" b="1" kern="1200" dirty="0">
                <a:solidFill>
                  <a:schemeClr val="tx1"/>
                </a:solidFill>
                <a:latin typeface="+mj-lt"/>
                <a:ea typeface="+mj-ea"/>
                <a:cs typeface="+mj-cs"/>
              </a:rPr>
            </a:br>
            <a:endParaRPr lang="en-US" sz="2300" b="1" kern="1200" dirty="0">
              <a:solidFill>
                <a:schemeClr val="tx1"/>
              </a:solidFill>
              <a:latin typeface="+mj-lt"/>
              <a:ea typeface="+mj-ea"/>
              <a:cs typeface="+mj-cs"/>
            </a:endParaRPr>
          </a:p>
        </p:txBody>
      </p:sp>
      <p:sp>
        <p:nvSpPr>
          <p:cNvPr id="42" name="Oval 25">
            <a:extLst>
              <a:ext uri="{FF2B5EF4-FFF2-40B4-BE49-F238E27FC236}">
                <a16:creationId xmlns:a16="http://schemas.microsoft.com/office/drawing/2014/main" id="{0C45045A-6083-4B3E-956A-6758233752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0744" y="832894"/>
            <a:ext cx="3300984" cy="3300984"/>
          </a:xfrm>
          <a:prstGeom prst="ellipse">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6" descr="A person wearing glasses and smiling at the camera&#10;&#10;Description automatically generated">
            <a:extLst>
              <a:ext uri="{FF2B5EF4-FFF2-40B4-BE49-F238E27FC236}">
                <a16:creationId xmlns:a16="http://schemas.microsoft.com/office/drawing/2014/main" id="{0FA9F0EC-4991-493B-9AD7-7A783D290837}"/>
              </a:ext>
            </a:extLst>
          </p:cNvPr>
          <p:cNvPicPr>
            <a:picLocks noChangeAspect="1"/>
          </p:cNvPicPr>
          <p:nvPr/>
        </p:nvPicPr>
        <p:blipFill rotWithShape="1">
          <a:blip r:embed="rId3">
            <a:extLst>
              <a:ext uri="{28A0092B-C50C-407E-A947-70E740481C1C}">
                <a14:useLocalDpi xmlns:a14="http://schemas.microsoft.com/office/drawing/2010/main" val="0"/>
              </a:ext>
            </a:extLst>
          </a:blip>
          <a:srcRect l="21167" r="16164" b="-3"/>
          <a:stretch/>
        </p:blipFill>
        <p:spPr>
          <a:xfrm>
            <a:off x="895336" y="997486"/>
            <a:ext cx="2971800" cy="2971800"/>
          </a:xfrm>
          <a:custGeom>
            <a:avLst/>
            <a:gdLst/>
            <a:ahLst/>
            <a:cxnLst/>
            <a:rect l="l" t="t" r="r" b="b"/>
            <a:pathLst>
              <a:path w="2971800" h="2971800">
                <a:moveTo>
                  <a:pt x="1485900" y="0"/>
                </a:moveTo>
                <a:cubicBezTo>
                  <a:pt x="2306540" y="0"/>
                  <a:pt x="2971800" y="665260"/>
                  <a:pt x="2971800" y="1485900"/>
                </a:cubicBezTo>
                <a:cubicBezTo>
                  <a:pt x="2971800" y="2306540"/>
                  <a:pt x="2306540" y="2971800"/>
                  <a:pt x="1485900" y="2971800"/>
                </a:cubicBezTo>
                <a:cubicBezTo>
                  <a:pt x="665260" y="2971800"/>
                  <a:pt x="0" y="2306540"/>
                  <a:pt x="0" y="1485900"/>
                </a:cubicBezTo>
                <a:cubicBezTo>
                  <a:pt x="0" y="665260"/>
                  <a:pt x="665260" y="0"/>
                  <a:pt x="1485900" y="0"/>
                </a:cubicBezTo>
                <a:close/>
              </a:path>
            </a:pathLst>
          </a:custGeom>
        </p:spPr>
      </p:pic>
      <p:sp>
        <p:nvSpPr>
          <p:cNvPr id="43" name="Oval 27">
            <a:extLst>
              <a:ext uri="{FF2B5EF4-FFF2-40B4-BE49-F238E27FC236}">
                <a16:creationId xmlns:a16="http://schemas.microsoft.com/office/drawing/2014/main" id="{42875DDC-0225-45F8-B745-78688F2D1A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45509" y="832894"/>
            <a:ext cx="3300984" cy="3300984"/>
          </a:xfrm>
          <a:prstGeom prst="ellipse">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 name="Oval 29">
            <a:extLst>
              <a:ext uri="{FF2B5EF4-FFF2-40B4-BE49-F238E27FC236}">
                <a16:creationId xmlns:a16="http://schemas.microsoft.com/office/drawing/2014/main" id="{12617755-D451-4BAF-9B55-518297BFF4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60273" y="832894"/>
            <a:ext cx="3300984" cy="3300984"/>
          </a:xfrm>
          <a:prstGeom prst="ellipse">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descr="A person smiling for the camera&#10;&#10;Description automatically generated">
            <a:extLst>
              <a:ext uri="{FF2B5EF4-FFF2-40B4-BE49-F238E27FC236}">
                <a16:creationId xmlns:a16="http://schemas.microsoft.com/office/drawing/2014/main" id="{93953C06-FE2D-4DAA-84F7-0E46D8EDA613}"/>
              </a:ext>
            </a:extLst>
          </p:cNvPr>
          <p:cNvPicPr>
            <a:picLocks noChangeAspect="1"/>
          </p:cNvPicPr>
          <p:nvPr/>
        </p:nvPicPr>
        <p:blipFill rotWithShape="1">
          <a:blip r:embed="rId4">
            <a:extLst>
              <a:ext uri="{28A0092B-C50C-407E-A947-70E740481C1C}">
                <a14:useLocalDpi xmlns:a14="http://schemas.microsoft.com/office/drawing/2010/main" val="0"/>
              </a:ext>
            </a:extLst>
          </a:blip>
          <a:srcRect l="12125" r="7876" b="1"/>
          <a:stretch/>
        </p:blipFill>
        <p:spPr>
          <a:xfrm>
            <a:off x="4633036" y="970046"/>
            <a:ext cx="2971800" cy="2971800"/>
          </a:xfrm>
          <a:custGeom>
            <a:avLst/>
            <a:gdLst/>
            <a:ahLst/>
            <a:cxnLst/>
            <a:rect l="l" t="t" r="r" b="b"/>
            <a:pathLst>
              <a:path w="2971800" h="2971800">
                <a:moveTo>
                  <a:pt x="1485900" y="0"/>
                </a:moveTo>
                <a:cubicBezTo>
                  <a:pt x="2306540" y="0"/>
                  <a:pt x="2971800" y="665260"/>
                  <a:pt x="2971800" y="1485900"/>
                </a:cubicBezTo>
                <a:cubicBezTo>
                  <a:pt x="2971800" y="2306540"/>
                  <a:pt x="2306540" y="2971800"/>
                  <a:pt x="1485900" y="2971800"/>
                </a:cubicBezTo>
                <a:cubicBezTo>
                  <a:pt x="665260" y="2971800"/>
                  <a:pt x="0" y="2306540"/>
                  <a:pt x="0" y="1485900"/>
                </a:cubicBezTo>
                <a:cubicBezTo>
                  <a:pt x="0" y="665260"/>
                  <a:pt x="665260" y="0"/>
                  <a:pt x="1485900" y="0"/>
                </a:cubicBezTo>
                <a:close/>
              </a:path>
            </a:pathLst>
          </a:custGeom>
        </p:spPr>
      </p:pic>
      <p:pic>
        <p:nvPicPr>
          <p:cNvPr id="5" name="Content Placeholder 4" descr="A person wearing a pink shirt&#10;&#10;Description automatically generated">
            <a:extLst>
              <a:ext uri="{FF2B5EF4-FFF2-40B4-BE49-F238E27FC236}">
                <a16:creationId xmlns:a16="http://schemas.microsoft.com/office/drawing/2014/main" id="{015D5B99-DA1A-493E-9EBB-9D8490749E6C}"/>
              </a:ext>
            </a:extLst>
          </p:cNvPr>
          <p:cNvPicPr>
            <a:picLocks noChangeAspect="1"/>
          </p:cNvPicPr>
          <p:nvPr/>
        </p:nvPicPr>
        <p:blipFill rotWithShape="1">
          <a:blip r:embed="rId5">
            <a:extLst>
              <a:ext uri="{28A0092B-C50C-407E-A947-70E740481C1C}">
                <a14:useLocalDpi xmlns:a14="http://schemas.microsoft.com/office/drawing/2010/main" val="0"/>
              </a:ext>
            </a:extLst>
          </a:blip>
          <a:srcRect l="12250" r="7751" b="1"/>
          <a:stretch/>
        </p:blipFill>
        <p:spPr>
          <a:xfrm>
            <a:off x="8324865" y="970046"/>
            <a:ext cx="2971800" cy="2971800"/>
          </a:xfrm>
          <a:custGeom>
            <a:avLst/>
            <a:gdLst/>
            <a:ahLst/>
            <a:cxnLst/>
            <a:rect l="l" t="t" r="r" b="b"/>
            <a:pathLst>
              <a:path w="2971800" h="2971800">
                <a:moveTo>
                  <a:pt x="1485900" y="0"/>
                </a:moveTo>
                <a:cubicBezTo>
                  <a:pt x="2306540" y="0"/>
                  <a:pt x="2971800" y="665260"/>
                  <a:pt x="2971800" y="1485900"/>
                </a:cubicBezTo>
                <a:cubicBezTo>
                  <a:pt x="2971800" y="2306540"/>
                  <a:pt x="2306540" y="2971800"/>
                  <a:pt x="1485900" y="2971800"/>
                </a:cubicBezTo>
                <a:cubicBezTo>
                  <a:pt x="665260" y="2971800"/>
                  <a:pt x="0" y="2306540"/>
                  <a:pt x="0" y="1485900"/>
                </a:cubicBezTo>
                <a:cubicBezTo>
                  <a:pt x="0" y="665260"/>
                  <a:pt x="665260" y="0"/>
                  <a:pt x="1485900" y="0"/>
                </a:cubicBezTo>
                <a:close/>
              </a:path>
            </a:pathLst>
          </a:custGeom>
        </p:spPr>
      </p:pic>
      <p:pic>
        <p:nvPicPr>
          <p:cNvPr id="8" name="Picture 7" descr="A picture containing drawing&#10;&#10;Description automatically generated">
            <a:extLst>
              <a:ext uri="{FF2B5EF4-FFF2-40B4-BE49-F238E27FC236}">
                <a16:creationId xmlns:a16="http://schemas.microsoft.com/office/drawing/2014/main" id="{BC3459B4-AF16-4955-8F80-C3370BA3FAB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915430" y="5193236"/>
            <a:ext cx="895335" cy="895335"/>
          </a:xfrm>
          <a:prstGeom prst="rect">
            <a:avLst/>
          </a:prstGeom>
        </p:spPr>
      </p:pic>
    </p:spTree>
    <p:extLst>
      <p:ext uri="{BB962C8B-B14F-4D97-AF65-F5344CB8AC3E}">
        <p14:creationId xmlns:p14="http://schemas.microsoft.com/office/powerpoint/2010/main" val="35274831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D06AA0-3DFA-446E-8E14-9291475F5547}"/>
              </a:ext>
            </a:extLst>
          </p:cNvPr>
          <p:cNvSpPr>
            <a:spLocks noGrp="1"/>
          </p:cNvSpPr>
          <p:nvPr>
            <p:ph type="title"/>
          </p:nvPr>
        </p:nvSpPr>
        <p:spPr>
          <a:xfrm>
            <a:off x="228599" y="343580"/>
            <a:ext cx="10515600" cy="1325563"/>
          </a:xfrm>
        </p:spPr>
        <p:txBody>
          <a:bodyPr/>
          <a:lstStyle/>
          <a:p>
            <a:r>
              <a:rPr lang="en-GB" b="1">
                <a:solidFill>
                  <a:schemeClr val="bg1"/>
                </a:solidFill>
              </a:rPr>
              <a:t>We’ve been busy!</a:t>
            </a:r>
          </a:p>
        </p:txBody>
      </p:sp>
      <p:sp>
        <p:nvSpPr>
          <p:cNvPr id="3" name="Content Placeholder 2">
            <a:extLst>
              <a:ext uri="{FF2B5EF4-FFF2-40B4-BE49-F238E27FC236}">
                <a16:creationId xmlns:a16="http://schemas.microsoft.com/office/drawing/2014/main" id="{1E0771C4-86C2-4553-944B-1CE227D59CD3}"/>
              </a:ext>
            </a:extLst>
          </p:cNvPr>
          <p:cNvSpPr>
            <a:spLocks noGrp="1"/>
          </p:cNvSpPr>
          <p:nvPr>
            <p:ph idx="1"/>
          </p:nvPr>
        </p:nvSpPr>
        <p:spPr>
          <a:xfrm>
            <a:off x="1676400" y="1825625"/>
            <a:ext cx="10515600" cy="4351338"/>
          </a:xfrm>
        </p:spPr>
        <p:txBody>
          <a:bodyPr>
            <a:normAutofit fontScale="92500" lnSpcReduction="10000"/>
          </a:bodyPr>
          <a:lstStyle/>
          <a:p>
            <a:pPr marL="0" indent="0">
              <a:buNone/>
            </a:pPr>
            <a:r>
              <a:rPr lang="en-GB" dirty="0">
                <a:solidFill>
                  <a:schemeClr val="bg1"/>
                </a:solidFill>
                <a:latin typeface="Museo 300" panose="02000000000000000000" pitchFamily="50" charset="0"/>
              </a:rPr>
              <a:t>Over </a:t>
            </a:r>
            <a:r>
              <a:rPr lang="en-GB" b="1" dirty="0">
                <a:solidFill>
                  <a:schemeClr val="bg1"/>
                </a:solidFill>
                <a:latin typeface="Museo 300" panose="02000000000000000000" pitchFamily="50" charset="0"/>
              </a:rPr>
              <a:t>100</a:t>
            </a:r>
            <a:r>
              <a:rPr lang="en-GB" dirty="0">
                <a:solidFill>
                  <a:schemeClr val="bg1"/>
                </a:solidFill>
                <a:latin typeface="Museo 300" panose="02000000000000000000" pitchFamily="50" charset="0"/>
              </a:rPr>
              <a:t> trainer, assessor, and IQA qualifications delivered</a:t>
            </a:r>
          </a:p>
          <a:p>
            <a:pPr marL="0" indent="0">
              <a:buNone/>
            </a:pPr>
            <a:endParaRPr lang="en-GB" dirty="0">
              <a:solidFill>
                <a:schemeClr val="bg1"/>
              </a:solidFill>
              <a:latin typeface="Museo 300" panose="02000000000000000000" pitchFamily="50" charset="0"/>
            </a:endParaRPr>
          </a:p>
          <a:p>
            <a:pPr marL="0" indent="0">
              <a:buNone/>
            </a:pPr>
            <a:r>
              <a:rPr lang="en-GB" b="1" dirty="0">
                <a:solidFill>
                  <a:schemeClr val="bg1"/>
                </a:solidFill>
                <a:latin typeface="Museo 300" panose="02000000000000000000" pitchFamily="50" charset="0"/>
              </a:rPr>
              <a:t>25</a:t>
            </a:r>
            <a:r>
              <a:rPr lang="en-GB" dirty="0">
                <a:solidFill>
                  <a:schemeClr val="bg1"/>
                </a:solidFill>
                <a:latin typeface="Museo 300" panose="02000000000000000000" pitchFamily="50" charset="0"/>
              </a:rPr>
              <a:t> successful mental health accreditations</a:t>
            </a:r>
          </a:p>
          <a:p>
            <a:pPr marL="0" indent="0">
              <a:buNone/>
            </a:pPr>
            <a:endParaRPr lang="en-GB" dirty="0">
              <a:solidFill>
                <a:schemeClr val="bg1"/>
              </a:solidFill>
              <a:latin typeface="Museo 300" panose="02000000000000000000" pitchFamily="50" charset="0"/>
            </a:endParaRPr>
          </a:p>
          <a:p>
            <a:pPr marL="0" indent="0">
              <a:buNone/>
            </a:pPr>
            <a:r>
              <a:rPr lang="en-GB" dirty="0">
                <a:solidFill>
                  <a:schemeClr val="bg1"/>
                </a:solidFill>
                <a:latin typeface="Museo 300" panose="02000000000000000000" pitchFamily="50" charset="0"/>
              </a:rPr>
              <a:t>Over </a:t>
            </a:r>
            <a:r>
              <a:rPr lang="en-GB" b="1" dirty="0">
                <a:solidFill>
                  <a:schemeClr val="bg1"/>
                </a:solidFill>
                <a:latin typeface="Museo 300" panose="02000000000000000000" pitchFamily="50" charset="0"/>
              </a:rPr>
              <a:t>1000</a:t>
            </a:r>
            <a:r>
              <a:rPr lang="en-GB" dirty="0">
                <a:solidFill>
                  <a:schemeClr val="bg1"/>
                </a:solidFill>
                <a:latin typeface="Museo 300" panose="02000000000000000000" pitchFamily="50" charset="0"/>
              </a:rPr>
              <a:t> people trained on bespoke courses </a:t>
            </a:r>
            <a:r>
              <a:rPr lang="en-GB" sz="1900" dirty="0">
                <a:solidFill>
                  <a:schemeClr val="bg1"/>
                </a:solidFill>
                <a:latin typeface="Museo 300" panose="02000000000000000000" pitchFamily="50" charset="0"/>
              </a:rPr>
              <a:t>(including NTFW, Urdd, Coleg </a:t>
            </a:r>
            <a:r>
              <a:rPr lang="en-GB" sz="1900" dirty="0" err="1">
                <a:solidFill>
                  <a:schemeClr val="bg1"/>
                </a:solidFill>
                <a:latin typeface="Museo 300" panose="02000000000000000000" pitchFamily="50" charset="0"/>
              </a:rPr>
              <a:t>Llandrillo</a:t>
            </a:r>
            <a:r>
              <a:rPr lang="en-GB" sz="1900" dirty="0">
                <a:solidFill>
                  <a:schemeClr val="bg1"/>
                </a:solidFill>
                <a:latin typeface="Museo 300" panose="02000000000000000000" pitchFamily="50" charset="0"/>
              </a:rPr>
              <a:t> </a:t>
            </a:r>
            <a:r>
              <a:rPr lang="en-GB" sz="1900" dirty="0" err="1">
                <a:solidFill>
                  <a:schemeClr val="bg1"/>
                </a:solidFill>
                <a:latin typeface="Museo 300" panose="02000000000000000000" pitchFamily="50" charset="0"/>
              </a:rPr>
              <a:t>Menai</a:t>
            </a:r>
            <a:r>
              <a:rPr lang="en-GB" sz="1900" dirty="0">
                <a:solidFill>
                  <a:schemeClr val="bg1"/>
                </a:solidFill>
                <a:latin typeface="Museo 300" panose="02000000000000000000" pitchFamily="50" charset="0"/>
              </a:rPr>
              <a:t>, Neath Port Talbot college (Pathways), Coleg y </a:t>
            </a:r>
            <a:r>
              <a:rPr lang="en-GB" sz="1900" dirty="0" err="1">
                <a:solidFill>
                  <a:schemeClr val="bg1"/>
                </a:solidFill>
                <a:latin typeface="Museo 300" panose="02000000000000000000" pitchFamily="50" charset="0"/>
              </a:rPr>
              <a:t>Cymoedd</a:t>
            </a:r>
            <a:r>
              <a:rPr lang="en-GB" sz="1900" dirty="0">
                <a:solidFill>
                  <a:schemeClr val="bg1"/>
                </a:solidFill>
                <a:latin typeface="Museo 300" panose="02000000000000000000" pitchFamily="50" charset="0"/>
              </a:rPr>
              <a:t> and Coleg Gwent)</a:t>
            </a:r>
          </a:p>
          <a:p>
            <a:pPr marL="0" indent="0">
              <a:buNone/>
            </a:pPr>
            <a:endParaRPr lang="en-GB" dirty="0">
              <a:solidFill>
                <a:schemeClr val="bg1"/>
              </a:solidFill>
              <a:latin typeface="Museo 300" panose="02000000000000000000" pitchFamily="50" charset="0"/>
            </a:endParaRPr>
          </a:p>
          <a:p>
            <a:pPr marL="0" indent="0">
              <a:buNone/>
            </a:pPr>
            <a:r>
              <a:rPr lang="en-GB" b="1" dirty="0">
                <a:solidFill>
                  <a:schemeClr val="bg1"/>
                </a:solidFill>
                <a:latin typeface="Museo 300" panose="02000000000000000000" pitchFamily="50" charset="0"/>
              </a:rPr>
              <a:t>100% </a:t>
            </a:r>
            <a:r>
              <a:rPr lang="en-GB" dirty="0">
                <a:solidFill>
                  <a:schemeClr val="bg1"/>
                </a:solidFill>
                <a:latin typeface="Museo 300" panose="02000000000000000000" pitchFamily="50" charset="0"/>
              </a:rPr>
              <a:t>distinctions in England management apprenticeships</a:t>
            </a:r>
          </a:p>
          <a:p>
            <a:pPr marL="0" indent="0">
              <a:buNone/>
            </a:pPr>
            <a:endParaRPr lang="en-GB" dirty="0">
              <a:solidFill>
                <a:schemeClr val="bg1"/>
              </a:solidFill>
              <a:latin typeface="Museo 300" panose="02000000000000000000" pitchFamily="50" charset="0"/>
            </a:endParaRPr>
          </a:p>
          <a:p>
            <a:pPr marL="0" indent="0">
              <a:buNone/>
            </a:pPr>
            <a:r>
              <a:rPr lang="en-GB" dirty="0">
                <a:solidFill>
                  <a:schemeClr val="bg1"/>
                </a:solidFill>
                <a:latin typeface="Museo 300" panose="02000000000000000000" pitchFamily="50" charset="0"/>
              </a:rPr>
              <a:t>Reigning winners of Caerphilly Start up Business Award!</a:t>
            </a:r>
          </a:p>
          <a:p>
            <a:endParaRPr lang="en-GB" dirty="0"/>
          </a:p>
          <a:p>
            <a:endParaRPr lang="en-GB" dirty="0"/>
          </a:p>
          <a:p>
            <a:endParaRPr lang="en-GB" dirty="0"/>
          </a:p>
          <a:p>
            <a:endParaRPr lang="en-GB" dirty="0"/>
          </a:p>
          <a:p>
            <a:endParaRPr lang="en-GB" dirty="0"/>
          </a:p>
        </p:txBody>
      </p:sp>
      <p:pic>
        <p:nvPicPr>
          <p:cNvPr id="5" name="Graphic 4" descr="Diploma">
            <a:extLst>
              <a:ext uri="{FF2B5EF4-FFF2-40B4-BE49-F238E27FC236}">
                <a16:creationId xmlns:a16="http://schemas.microsoft.com/office/drawing/2014/main" id="{AE6A14CB-94D8-433A-9089-62EFB1A4237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6699" y="1669143"/>
            <a:ext cx="838200" cy="838200"/>
          </a:xfrm>
          <a:prstGeom prst="rect">
            <a:avLst/>
          </a:prstGeom>
        </p:spPr>
      </p:pic>
      <p:pic>
        <p:nvPicPr>
          <p:cNvPr id="7" name="Graphic 6" descr="Right And Left Brain">
            <a:extLst>
              <a:ext uri="{FF2B5EF4-FFF2-40B4-BE49-F238E27FC236}">
                <a16:creationId xmlns:a16="http://schemas.microsoft.com/office/drawing/2014/main" id="{68D2DC78-BBE1-40EA-BF47-558CBCA8C1D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28599" y="2507343"/>
            <a:ext cx="914400" cy="914400"/>
          </a:xfrm>
          <a:prstGeom prst="rect">
            <a:avLst/>
          </a:prstGeom>
        </p:spPr>
      </p:pic>
      <p:pic>
        <p:nvPicPr>
          <p:cNvPr id="9" name="Graphic 8" descr="Group of people">
            <a:extLst>
              <a:ext uri="{FF2B5EF4-FFF2-40B4-BE49-F238E27FC236}">
                <a16:creationId xmlns:a16="http://schemas.microsoft.com/office/drawing/2014/main" id="{9769C5B4-E3E0-4762-B012-81CF209455E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0499" y="3518921"/>
            <a:ext cx="914400" cy="914400"/>
          </a:xfrm>
          <a:prstGeom prst="rect">
            <a:avLst/>
          </a:prstGeom>
        </p:spPr>
      </p:pic>
      <p:pic>
        <p:nvPicPr>
          <p:cNvPr id="11" name="Graphic 10" descr="Ribbon">
            <a:extLst>
              <a:ext uri="{FF2B5EF4-FFF2-40B4-BE49-F238E27FC236}">
                <a16:creationId xmlns:a16="http://schemas.microsoft.com/office/drawing/2014/main" id="{37DF68FE-8296-4906-B39F-920E73FE460B}"/>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90499" y="4502660"/>
            <a:ext cx="914400" cy="914400"/>
          </a:xfrm>
          <a:prstGeom prst="rect">
            <a:avLst/>
          </a:prstGeom>
        </p:spPr>
      </p:pic>
      <p:pic>
        <p:nvPicPr>
          <p:cNvPr id="13" name="Graphic 12" descr="Trophy">
            <a:extLst>
              <a:ext uri="{FF2B5EF4-FFF2-40B4-BE49-F238E27FC236}">
                <a16:creationId xmlns:a16="http://schemas.microsoft.com/office/drawing/2014/main" id="{EA99CB14-2C6E-4B4B-99A3-BF0D4FC9E172}"/>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28599" y="5486399"/>
            <a:ext cx="914400" cy="914400"/>
          </a:xfrm>
          <a:prstGeom prst="rect">
            <a:avLst/>
          </a:prstGeom>
        </p:spPr>
      </p:pic>
      <p:pic>
        <p:nvPicPr>
          <p:cNvPr id="15" name="Picture 14" descr="A insect on the ground&#10;&#10;Description automatically generated">
            <a:extLst>
              <a:ext uri="{FF2B5EF4-FFF2-40B4-BE49-F238E27FC236}">
                <a16:creationId xmlns:a16="http://schemas.microsoft.com/office/drawing/2014/main" id="{B2C6E2FE-2AA0-4D94-AE7C-ADD2DFC2A15B}"/>
              </a:ext>
            </a:extLst>
          </p:cNvPr>
          <p:cNvPicPr>
            <a:picLocks noChangeAspect="1"/>
          </p:cNvPicPr>
          <p:nvPr/>
        </p:nvPicPr>
        <p:blipFill>
          <a:blip r:embed="rId13">
            <a:extLst>
              <a:ext uri="{28A0092B-C50C-407E-A947-70E740481C1C}">
                <a14:useLocalDpi xmlns:a14="http://schemas.microsoft.com/office/drawing/2010/main" val="0"/>
              </a:ext>
              <a:ext uri="{837473B0-CC2E-450A-ABE3-18F120FF3D39}">
                <a1611:picAttrSrcUrl xmlns:a1611="http://schemas.microsoft.com/office/drawing/2016/11/main" r:id="rId14"/>
              </a:ext>
            </a:extLst>
          </a:blip>
          <a:stretch>
            <a:fillRect/>
          </a:stretch>
        </p:blipFill>
        <p:spPr>
          <a:xfrm>
            <a:off x="9056914" y="-243341"/>
            <a:ext cx="3516085" cy="3516085"/>
          </a:xfrm>
          <a:prstGeom prst="rect">
            <a:avLst/>
          </a:prstGeom>
        </p:spPr>
      </p:pic>
      <p:pic>
        <p:nvPicPr>
          <p:cNvPr id="6" name="Picture 5">
            <a:extLst>
              <a:ext uri="{FF2B5EF4-FFF2-40B4-BE49-F238E27FC236}">
                <a16:creationId xmlns:a16="http://schemas.microsoft.com/office/drawing/2014/main" id="{CE7EA4CB-E1DE-4A54-BC8D-1235882074F3}"/>
              </a:ext>
            </a:extLst>
          </p:cNvPr>
          <p:cNvPicPr>
            <a:picLocks noChangeAspect="1"/>
          </p:cNvPicPr>
          <p:nvPr/>
        </p:nvPicPr>
        <p:blipFill>
          <a:blip r:embed="rId15"/>
          <a:stretch>
            <a:fillRect/>
          </a:stretch>
        </p:blipFill>
        <p:spPr>
          <a:xfrm>
            <a:off x="11155815" y="5806506"/>
            <a:ext cx="914400" cy="914400"/>
          </a:xfrm>
          <a:prstGeom prst="rect">
            <a:avLst/>
          </a:prstGeom>
        </p:spPr>
      </p:pic>
    </p:spTree>
    <p:extLst>
      <p:ext uri="{BB962C8B-B14F-4D97-AF65-F5344CB8AC3E}">
        <p14:creationId xmlns:p14="http://schemas.microsoft.com/office/powerpoint/2010/main" val="1372921452"/>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close up of a logo&#10;&#10;Description automatically generated">
            <a:extLst>
              <a:ext uri="{FF2B5EF4-FFF2-40B4-BE49-F238E27FC236}">
                <a16:creationId xmlns:a16="http://schemas.microsoft.com/office/drawing/2014/main" id="{C6552917-C08F-4ABF-A18A-097F413410C2}"/>
              </a:ext>
            </a:extLst>
          </p:cNvPr>
          <p:cNvPicPr>
            <a:picLocks noChangeAspect="1"/>
          </p:cNvPicPr>
          <p:nvPr/>
        </p:nvPicPr>
        <p:blipFill>
          <a:blip r:embed="rId2">
            <a:lum bright="70000" contrast="-70000"/>
            <a:alphaModFix amt="20000"/>
            <a:extLst>
              <a:ext uri="{28A0092B-C50C-407E-A947-70E740481C1C}">
                <a14:useLocalDpi xmlns:a14="http://schemas.microsoft.com/office/drawing/2010/main" val="0"/>
              </a:ext>
            </a:extLst>
          </a:blip>
          <a:stretch>
            <a:fillRect/>
          </a:stretch>
        </p:blipFill>
        <p:spPr>
          <a:xfrm>
            <a:off x="-1" y="6265"/>
            <a:ext cx="12388645" cy="6855975"/>
          </a:xfrm>
          <a:prstGeom prst="rect">
            <a:avLst/>
          </a:prstGeom>
        </p:spPr>
      </p:pic>
      <p:sp>
        <p:nvSpPr>
          <p:cNvPr id="2" name="Title 1">
            <a:extLst>
              <a:ext uri="{FF2B5EF4-FFF2-40B4-BE49-F238E27FC236}">
                <a16:creationId xmlns:a16="http://schemas.microsoft.com/office/drawing/2014/main" id="{C78026A7-B3B7-4BA1-8982-39032E70498A}"/>
              </a:ext>
            </a:extLst>
          </p:cNvPr>
          <p:cNvSpPr>
            <a:spLocks noGrp="1"/>
          </p:cNvSpPr>
          <p:nvPr>
            <p:ph type="title"/>
          </p:nvPr>
        </p:nvSpPr>
        <p:spPr>
          <a:xfrm>
            <a:off x="841248" y="256032"/>
            <a:ext cx="10506456" cy="1014984"/>
          </a:xfrm>
        </p:spPr>
        <p:txBody>
          <a:bodyPr anchor="b">
            <a:normAutofit/>
          </a:bodyPr>
          <a:lstStyle/>
          <a:p>
            <a:r>
              <a:rPr lang="en-GB" dirty="0">
                <a:latin typeface="Museo 500" panose="02000000000000000000" pitchFamily="50" charset="0"/>
              </a:rPr>
              <a:t>Today…</a:t>
            </a:r>
          </a:p>
        </p:txBody>
      </p:sp>
      <p:sp>
        <p:nvSpPr>
          <p:cNvPr id="11" name="Rectangle 10">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1634502"/>
            <a:ext cx="1045159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3" name="Rectangle 12">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1538176"/>
            <a:ext cx="1873457" cy="109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5" name="Content Placeholder 2">
            <a:extLst>
              <a:ext uri="{FF2B5EF4-FFF2-40B4-BE49-F238E27FC236}">
                <a16:creationId xmlns:a16="http://schemas.microsoft.com/office/drawing/2014/main" id="{89778527-DF76-4EF7-95F5-66987DBAC1AD}"/>
              </a:ext>
            </a:extLst>
          </p:cNvPr>
          <p:cNvGraphicFramePr>
            <a:graphicFrameLocks noGrp="1"/>
          </p:cNvGraphicFramePr>
          <p:nvPr>
            <p:ph idx="1"/>
            <p:extLst>
              <p:ext uri="{D42A27DB-BD31-4B8C-83A1-F6EECF244321}">
                <p14:modId xmlns:p14="http://schemas.microsoft.com/office/powerpoint/2010/main" val="975139164"/>
              </p:ext>
            </p:extLst>
          </p:nvPr>
        </p:nvGraphicFramePr>
        <p:xfrm>
          <a:off x="838200" y="1926266"/>
          <a:ext cx="10515600" cy="43575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58399165"/>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pic>
        <p:nvPicPr>
          <p:cNvPr id="5" name="Picture 4" descr="A picture containing outdoor, person, mountain, grass&#10;&#10;Description automatically generated">
            <a:extLst>
              <a:ext uri="{FF2B5EF4-FFF2-40B4-BE49-F238E27FC236}">
                <a16:creationId xmlns:a16="http://schemas.microsoft.com/office/drawing/2014/main" id="{0FB1BD0B-D67D-4D7C-B94B-8AFB25442466}"/>
              </a:ext>
            </a:extLst>
          </p:cNvPr>
          <p:cNvPicPr>
            <a:picLocks noChangeAspect="1"/>
          </p:cNvPicPr>
          <p:nvPr/>
        </p:nvPicPr>
        <p:blipFill rotWithShape="1">
          <a:blip r:embed="rId3">
            <a:extLst>
              <a:ext uri="{28A0092B-C50C-407E-A947-70E740481C1C}">
                <a14:useLocalDpi xmlns:a14="http://schemas.microsoft.com/office/drawing/2010/main" val="0"/>
              </a:ext>
            </a:extLst>
          </a:blip>
          <a:srcRect l="12420" r="12707"/>
          <a:stretch/>
        </p:blipFill>
        <p:spPr>
          <a:xfrm>
            <a:off x="5182104" y="10"/>
            <a:ext cx="7009896" cy="6857990"/>
          </a:xfrm>
          <a:custGeom>
            <a:avLst/>
            <a:gdLst/>
            <a:ahLst/>
            <a:cxnLst/>
            <a:rect l="l" t="t" r="r" b="b"/>
            <a:pathLst>
              <a:path w="7009896" h="6858000">
                <a:moveTo>
                  <a:pt x="0" y="0"/>
                </a:moveTo>
                <a:lnTo>
                  <a:pt x="7009896" y="0"/>
                </a:lnTo>
                <a:lnTo>
                  <a:pt x="7009896" y="6858000"/>
                </a:lnTo>
                <a:lnTo>
                  <a:pt x="21616" y="6858000"/>
                </a:lnTo>
                <a:lnTo>
                  <a:pt x="129867" y="6647018"/>
                </a:lnTo>
                <a:cubicBezTo>
                  <a:pt x="1043295" y="4758249"/>
                  <a:pt x="1332296" y="2559611"/>
                  <a:pt x="814641" y="380651"/>
                </a:cubicBezTo>
                <a:lnTo>
                  <a:pt x="714685" y="1"/>
                </a:lnTo>
                <a:lnTo>
                  <a:pt x="0" y="1"/>
                </a:lnTo>
                <a:close/>
              </a:path>
            </a:pathLst>
          </a:custGeom>
        </p:spPr>
      </p:pic>
      <p:sp>
        <p:nvSpPr>
          <p:cNvPr id="29" name="Freeform: Shape 9">
            <a:extLst>
              <a:ext uri="{FF2B5EF4-FFF2-40B4-BE49-F238E27FC236}">
                <a16:creationId xmlns:a16="http://schemas.microsoft.com/office/drawing/2014/main" id="{5FDF4720-5445-47BE-89FE-E40D1AE6F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6480073" cy="6858002"/>
          </a:xfrm>
          <a:custGeom>
            <a:avLst/>
            <a:gdLst>
              <a:gd name="connsiteX0" fmla="*/ 6130244 w 6480073"/>
              <a:gd name="connsiteY0" fmla="*/ 0 h 6858002"/>
              <a:gd name="connsiteX1" fmla="*/ 6212951 w 6480073"/>
              <a:gd name="connsiteY1" fmla="*/ 314584 h 6858002"/>
              <a:gd name="connsiteX2" fmla="*/ 5540779 w 6480073"/>
              <a:gd name="connsiteY2" fmla="*/ 6756649 h 6858002"/>
              <a:gd name="connsiteX3" fmla="*/ 5489971 w 6480073"/>
              <a:gd name="connsiteY3" fmla="*/ 6858002 h 6858002"/>
              <a:gd name="connsiteX4" fmla="*/ 0 w 6480073"/>
              <a:gd name="connsiteY4" fmla="*/ 6858002 h 6858002"/>
              <a:gd name="connsiteX5" fmla="*/ 0 w 6480073"/>
              <a:gd name="connsiteY5" fmla="*/ 0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80073" h="6858002">
                <a:moveTo>
                  <a:pt x="6130244" y="0"/>
                </a:moveTo>
                <a:lnTo>
                  <a:pt x="6212951" y="314584"/>
                </a:lnTo>
                <a:cubicBezTo>
                  <a:pt x="6745828" y="2551616"/>
                  <a:pt x="6460994" y="4808873"/>
                  <a:pt x="5540779" y="6756649"/>
                </a:cubicBezTo>
                <a:lnTo>
                  <a:pt x="5489971" y="6858002"/>
                </a:lnTo>
                <a:lnTo>
                  <a:pt x="0" y="6858002"/>
                </a:lnTo>
                <a:lnTo>
                  <a:pt x="0"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30" name="Freeform: Shape 11">
            <a:extLst>
              <a:ext uri="{FF2B5EF4-FFF2-40B4-BE49-F238E27FC236}">
                <a16:creationId xmlns:a16="http://schemas.microsoft.com/office/drawing/2014/main" id="{AC8710B4-A815-4082-9E4F-F13A000709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249216" cy="6858001"/>
          </a:xfrm>
          <a:custGeom>
            <a:avLst/>
            <a:gdLst>
              <a:gd name="connsiteX0" fmla="*/ 0 w 6249216"/>
              <a:gd name="connsiteY0" fmla="*/ 0 h 6858001"/>
              <a:gd name="connsiteX1" fmla="*/ 5893742 w 6249216"/>
              <a:gd name="connsiteY1" fmla="*/ 1 h 6858001"/>
              <a:gd name="connsiteX2" fmla="*/ 5993697 w 6249216"/>
              <a:gd name="connsiteY2" fmla="*/ 380651 h 6858001"/>
              <a:gd name="connsiteX3" fmla="*/ 5308924 w 6249216"/>
              <a:gd name="connsiteY3" fmla="*/ 6647018 h 6858001"/>
              <a:gd name="connsiteX4" fmla="*/ 5200672 w 6249216"/>
              <a:gd name="connsiteY4" fmla="*/ 6858001 h 6858001"/>
              <a:gd name="connsiteX5" fmla="*/ 1 w 6249216"/>
              <a:gd name="connsiteY5"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49216" h="6858001">
                <a:moveTo>
                  <a:pt x="0" y="0"/>
                </a:moveTo>
                <a:lnTo>
                  <a:pt x="5893742" y="1"/>
                </a:lnTo>
                <a:lnTo>
                  <a:pt x="5993697" y="380651"/>
                </a:lnTo>
                <a:cubicBezTo>
                  <a:pt x="6511353" y="2559611"/>
                  <a:pt x="6222352" y="4758249"/>
                  <a:pt x="5308924" y="6647018"/>
                </a:cubicBezTo>
                <a:lnTo>
                  <a:pt x="5200672" y="6858001"/>
                </a:lnTo>
                <a:lnTo>
                  <a:pt x="1" y="685800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7B24C7EF-7BAF-405C-9A53-D5036DA02AAA}"/>
              </a:ext>
            </a:extLst>
          </p:cNvPr>
          <p:cNvSpPr>
            <a:spLocks noGrp="1"/>
          </p:cNvSpPr>
          <p:nvPr>
            <p:ph type="title"/>
          </p:nvPr>
        </p:nvSpPr>
        <p:spPr>
          <a:xfrm>
            <a:off x="804673" y="1396289"/>
            <a:ext cx="4782458" cy="1325563"/>
          </a:xfrm>
        </p:spPr>
        <p:txBody>
          <a:bodyPr>
            <a:normAutofit/>
          </a:bodyPr>
          <a:lstStyle/>
          <a:p>
            <a:r>
              <a:rPr lang="en-GB" dirty="0">
                <a:latin typeface="Museo 300" panose="02000000000000000000" pitchFamily="50" charset="0"/>
              </a:rPr>
              <a:t>Dr Shan Jones</a:t>
            </a:r>
          </a:p>
        </p:txBody>
      </p:sp>
      <p:sp>
        <p:nvSpPr>
          <p:cNvPr id="3" name="Content Placeholder 2">
            <a:extLst>
              <a:ext uri="{FF2B5EF4-FFF2-40B4-BE49-F238E27FC236}">
                <a16:creationId xmlns:a16="http://schemas.microsoft.com/office/drawing/2014/main" id="{B69C8ED5-6223-449E-BA6C-65BC7DA09AB9}"/>
              </a:ext>
            </a:extLst>
          </p:cNvPr>
          <p:cNvSpPr>
            <a:spLocks noGrp="1"/>
          </p:cNvSpPr>
          <p:nvPr>
            <p:ph idx="1"/>
          </p:nvPr>
        </p:nvSpPr>
        <p:spPr>
          <a:xfrm>
            <a:off x="804672" y="2871982"/>
            <a:ext cx="4782458" cy="3181684"/>
          </a:xfrm>
        </p:spPr>
        <p:txBody>
          <a:bodyPr anchor="t">
            <a:normAutofit/>
          </a:bodyPr>
          <a:lstStyle/>
          <a:p>
            <a:pPr marL="0" indent="0">
              <a:buNone/>
            </a:pPr>
            <a:r>
              <a:rPr lang="en-GB" sz="3600" dirty="0">
                <a:latin typeface="Museo 300" panose="02000000000000000000" pitchFamily="50" charset="0"/>
              </a:rPr>
              <a:t>Considerations for </a:t>
            </a:r>
          </a:p>
          <a:p>
            <a:pPr marL="0" indent="0">
              <a:buNone/>
            </a:pPr>
            <a:r>
              <a:rPr lang="en-GB" sz="3600" dirty="0">
                <a:latin typeface="Museo 300" panose="02000000000000000000" pitchFamily="50" charset="0"/>
              </a:rPr>
              <a:t>Digital Safeguarding</a:t>
            </a:r>
          </a:p>
          <a:p>
            <a:pPr marL="0" indent="0">
              <a:buNone/>
            </a:pPr>
            <a:endParaRPr lang="en-GB" sz="1800" dirty="0"/>
          </a:p>
        </p:txBody>
      </p:sp>
    </p:spTree>
    <p:extLst>
      <p:ext uri="{BB962C8B-B14F-4D97-AF65-F5344CB8AC3E}">
        <p14:creationId xmlns:p14="http://schemas.microsoft.com/office/powerpoint/2010/main" val="204970923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picture containing clock, monitor, large, screen&#10;&#10;Description automatically generated">
            <a:extLst>
              <a:ext uri="{FF2B5EF4-FFF2-40B4-BE49-F238E27FC236}">
                <a16:creationId xmlns:a16="http://schemas.microsoft.com/office/drawing/2014/main" id="{4CC28531-AEC6-4973-97BE-786878208645}"/>
              </a:ext>
            </a:extLst>
          </p:cNvPr>
          <p:cNvPicPr>
            <a:picLocks noChangeAspect="1"/>
          </p:cNvPicPr>
          <p:nvPr/>
        </p:nvPicPr>
        <p:blipFill rotWithShape="1">
          <a:blip r:embed="rId3">
            <a:alphaModFix amt="50000"/>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a:stretch/>
        </p:blipFill>
        <p:spPr>
          <a:xfrm>
            <a:off x="20" y="-68093"/>
            <a:ext cx="12191980" cy="6857999"/>
          </a:xfrm>
          <a:prstGeom prst="rect">
            <a:avLst/>
          </a:prstGeom>
        </p:spPr>
      </p:pic>
      <p:sp>
        <p:nvSpPr>
          <p:cNvPr id="2" name="Title 1">
            <a:extLst>
              <a:ext uri="{FF2B5EF4-FFF2-40B4-BE49-F238E27FC236}">
                <a16:creationId xmlns:a16="http://schemas.microsoft.com/office/drawing/2014/main" id="{2014F941-4E02-4E5F-8788-0327B49900F4}"/>
              </a:ext>
            </a:extLst>
          </p:cNvPr>
          <p:cNvSpPr>
            <a:spLocks noGrp="1"/>
          </p:cNvSpPr>
          <p:nvPr>
            <p:ph type="title"/>
          </p:nvPr>
        </p:nvSpPr>
        <p:spPr>
          <a:xfrm>
            <a:off x="1524000" y="1122362"/>
            <a:ext cx="9144000" cy="2900518"/>
          </a:xfrm>
        </p:spPr>
        <p:txBody>
          <a:bodyPr vert="horz" lIns="91440" tIns="45720" rIns="91440" bIns="45720" rtlCol="0" anchor="b">
            <a:normAutofit/>
          </a:bodyPr>
          <a:lstStyle/>
          <a:p>
            <a:pPr algn="ctr"/>
            <a:r>
              <a:rPr lang="en-US" sz="6000" dirty="0">
                <a:solidFill>
                  <a:srgbClr val="FFFFFF"/>
                </a:solidFill>
                <a:latin typeface="Museo 300" panose="02000000000000000000" pitchFamily="50" charset="0"/>
              </a:rPr>
              <a:t>Rachel Arnold</a:t>
            </a:r>
          </a:p>
        </p:txBody>
      </p:sp>
      <p:sp>
        <p:nvSpPr>
          <p:cNvPr id="3" name="Content Placeholder 2">
            <a:extLst>
              <a:ext uri="{FF2B5EF4-FFF2-40B4-BE49-F238E27FC236}">
                <a16:creationId xmlns:a16="http://schemas.microsoft.com/office/drawing/2014/main" id="{CE52EBA1-85F7-4110-9DBF-E213DFF79559}"/>
              </a:ext>
            </a:extLst>
          </p:cNvPr>
          <p:cNvSpPr>
            <a:spLocks noGrp="1"/>
          </p:cNvSpPr>
          <p:nvPr>
            <p:ph idx="1"/>
          </p:nvPr>
        </p:nvSpPr>
        <p:spPr>
          <a:xfrm>
            <a:off x="1524000" y="4159404"/>
            <a:ext cx="9144000" cy="1098395"/>
          </a:xfrm>
        </p:spPr>
        <p:txBody>
          <a:bodyPr vert="horz" lIns="91440" tIns="45720" rIns="91440" bIns="45720" rtlCol="0">
            <a:normAutofit/>
          </a:bodyPr>
          <a:lstStyle/>
          <a:p>
            <a:pPr marL="0" indent="0" algn="ctr">
              <a:buNone/>
            </a:pPr>
            <a:r>
              <a:rPr lang="en-US" sz="2400" dirty="0">
                <a:solidFill>
                  <a:srgbClr val="FFFFFF"/>
                </a:solidFill>
                <a:latin typeface="Museo 300" panose="02000000000000000000" pitchFamily="50" charset="0"/>
              </a:rPr>
              <a:t>Professional Learning</a:t>
            </a:r>
          </a:p>
        </p:txBody>
      </p:sp>
    </p:spTree>
    <p:extLst>
      <p:ext uri="{BB962C8B-B14F-4D97-AF65-F5344CB8AC3E}">
        <p14:creationId xmlns:p14="http://schemas.microsoft.com/office/powerpoint/2010/main" val="218777246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6FEDB2-EF0B-4D2D-8AFC-2996A4045EE4}"/>
              </a:ext>
            </a:extLst>
          </p:cNvPr>
          <p:cNvSpPr>
            <a:spLocks noGrp="1"/>
          </p:cNvSpPr>
          <p:nvPr>
            <p:ph type="title"/>
          </p:nvPr>
        </p:nvSpPr>
        <p:spPr>
          <a:xfrm>
            <a:off x="804673" y="962018"/>
            <a:ext cx="3793767" cy="4424954"/>
          </a:xfrm>
        </p:spPr>
        <p:txBody>
          <a:bodyPr anchor="ctr">
            <a:normAutofit fontScale="90000"/>
          </a:bodyPr>
          <a:lstStyle/>
          <a:p>
            <a:r>
              <a:rPr lang="en-GB" sz="4800" dirty="0">
                <a:latin typeface="Museo 300" panose="02000000000000000000" pitchFamily="50" charset="0"/>
              </a:rPr>
              <a:t>Welsh Government</a:t>
            </a:r>
            <a:br>
              <a:rPr lang="en-GB" sz="4800" dirty="0">
                <a:latin typeface="Museo 300" panose="02000000000000000000" pitchFamily="50" charset="0"/>
              </a:rPr>
            </a:br>
            <a:br>
              <a:rPr lang="en-GB" sz="4800" dirty="0">
                <a:latin typeface="Museo 300" panose="02000000000000000000" pitchFamily="50" charset="0"/>
              </a:rPr>
            </a:br>
            <a:r>
              <a:rPr lang="en-GB" sz="4800" dirty="0">
                <a:latin typeface="Museo 300" panose="02000000000000000000" pitchFamily="50" charset="0"/>
              </a:rPr>
              <a:t>Professional</a:t>
            </a:r>
            <a:br>
              <a:rPr lang="en-GB" sz="4800" dirty="0">
                <a:latin typeface="Museo 300" panose="02000000000000000000" pitchFamily="50" charset="0"/>
              </a:rPr>
            </a:br>
            <a:r>
              <a:rPr lang="en-GB" sz="4800" dirty="0">
                <a:latin typeface="Museo 300" panose="02000000000000000000" pitchFamily="50" charset="0"/>
              </a:rPr>
              <a:t>Learning Scoping Study</a:t>
            </a:r>
          </a:p>
        </p:txBody>
      </p:sp>
      <p:sp>
        <p:nvSpPr>
          <p:cNvPr id="8" name="Freeform: Shape 7">
            <a:extLst>
              <a:ext uri="{FF2B5EF4-FFF2-40B4-BE49-F238E27FC236}">
                <a16:creationId xmlns:a16="http://schemas.microsoft.com/office/drawing/2014/main" id="{DFF2AC85-FAA0-4844-813F-83C04D7382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7636" y="0"/>
            <a:ext cx="7281316" cy="6858000"/>
          </a:xfrm>
          <a:custGeom>
            <a:avLst/>
            <a:gdLst>
              <a:gd name="connsiteX0" fmla="*/ 361354 w 7281316"/>
              <a:gd name="connsiteY0" fmla="*/ 0 h 6858000"/>
              <a:gd name="connsiteX1" fmla="*/ 7281316 w 7281316"/>
              <a:gd name="connsiteY1" fmla="*/ 0 h 6858000"/>
              <a:gd name="connsiteX2" fmla="*/ 7281316 w 7281316"/>
              <a:gd name="connsiteY2" fmla="*/ 6858000 h 6858000"/>
              <a:gd name="connsiteX3" fmla="*/ 696735 w 7281316"/>
              <a:gd name="connsiteY3" fmla="*/ 6858000 h 6858000"/>
              <a:gd name="connsiteX4" fmla="*/ 690849 w 7281316"/>
              <a:gd name="connsiteY4" fmla="*/ 6842426 h 6858000"/>
              <a:gd name="connsiteX5" fmla="*/ 335637 w 7281316"/>
              <a:gd name="connsiteY5" fmla="*/ 9472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81316" h="6858000">
                <a:moveTo>
                  <a:pt x="361354" y="0"/>
                </a:moveTo>
                <a:lnTo>
                  <a:pt x="7281316" y="0"/>
                </a:lnTo>
                <a:lnTo>
                  <a:pt x="7281316" y="6858000"/>
                </a:lnTo>
                <a:lnTo>
                  <a:pt x="696735" y="6858000"/>
                </a:lnTo>
                <a:lnTo>
                  <a:pt x="690849" y="6842426"/>
                </a:lnTo>
                <a:cubicBezTo>
                  <a:pt x="-65870" y="4704140"/>
                  <a:pt x="-226206" y="2374054"/>
                  <a:pt x="335637" y="94722"/>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9CC0F1E-BAA2-47B1-8F83-7ECB9FD9E0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89558" y="0"/>
            <a:ext cx="6999394" cy="6858000"/>
          </a:xfrm>
          <a:custGeom>
            <a:avLst/>
            <a:gdLst>
              <a:gd name="connsiteX0" fmla="*/ 6999394 w 6999394"/>
              <a:gd name="connsiteY0" fmla="*/ 0 h 6858000"/>
              <a:gd name="connsiteX1" fmla="*/ 6999394 w 6999394"/>
              <a:gd name="connsiteY1" fmla="*/ 6858000 h 6858000"/>
              <a:gd name="connsiteX2" fmla="*/ 717029 w 6999394"/>
              <a:gd name="connsiteY2" fmla="*/ 6858000 h 6858000"/>
              <a:gd name="connsiteX3" fmla="*/ 623642 w 6999394"/>
              <a:gd name="connsiteY3" fmla="*/ 6599363 h 6858000"/>
              <a:gd name="connsiteX4" fmla="*/ 319533 w 6999394"/>
              <a:gd name="connsiteY4" fmla="*/ 193787 h 6858000"/>
              <a:gd name="connsiteX5" fmla="*/ 371685 w 6999394"/>
              <a:gd name="connsiteY5"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99394" h="6858000">
                <a:moveTo>
                  <a:pt x="6999394" y="0"/>
                </a:moveTo>
                <a:lnTo>
                  <a:pt x="6999394" y="6858000"/>
                </a:lnTo>
                <a:lnTo>
                  <a:pt x="717029" y="6858000"/>
                </a:lnTo>
                <a:lnTo>
                  <a:pt x="623642" y="6599363"/>
                </a:lnTo>
                <a:cubicBezTo>
                  <a:pt x="-67685" y="4563346"/>
                  <a:pt x="-206622" y="2355719"/>
                  <a:pt x="319533" y="193787"/>
                </a:cubicBezTo>
                <a:lnTo>
                  <a:pt x="371685" y="1"/>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9DE3D33-5DEE-404E-AC28-A5C7CC31AEAE}"/>
              </a:ext>
            </a:extLst>
          </p:cNvPr>
          <p:cNvSpPr>
            <a:spLocks noGrp="1"/>
          </p:cNvSpPr>
          <p:nvPr>
            <p:ph idx="1"/>
          </p:nvPr>
        </p:nvSpPr>
        <p:spPr>
          <a:xfrm>
            <a:off x="6096000" y="1399032"/>
            <a:ext cx="5501834" cy="4471416"/>
          </a:xfrm>
        </p:spPr>
        <p:txBody>
          <a:bodyPr anchor="ctr">
            <a:normAutofit fontScale="92500"/>
          </a:bodyPr>
          <a:lstStyle/>
          <a:p>
            <a:r>
              <a:rPr lang="en-GB" sz="2200" dirty="0">
                <a:solidFill>
                  <a:schemeClr val="bg1"/>
                </a:solidFill>
              </a:rPr>
              <a:t> </a:t>
            </a:r>
            <a:r>
              <a:rPr lang="en-GB" sz="2200" dirty="0">
                <a:solidFill>
                  <a:schemeClr val="bg1"/>
                </a:solidFill>
                <a:latin typeface="Museo 300" panose="02000000000000000000" pitchFamily="50" charset="0"/>
              </a:rPr>
              <a:t>Skills gaps in pedagogical skills for tutoring / teaching</a:t>
            </a:r>
            <a:endParaRPr lang="en-US" dirty="0">
              <a:solidFill>
                <a:schemeClr val="bg1"/>
              </a:solidFill>
              <a:latin typeface="Museo 300" panose="02000000000000000000" pitchFamily="50" charset="0"/>
            </a:endParaRPr>
          </a:p>
          <a:p>
            <a:pPr marL="0" indent="0">
              <a:buNone/>
            </a:pPr>
            <a:endParaRPr lang="en-GB" sz="2200" dirty="0">
              <a:solidFill>
                <a:schemeClr val="bg1"/>
              </a:solidFill>
              <a:latin typeface="Museo 300" panose="02000000000000000000" pitchFamily="50" charset="0"/>
              <a:cs typeface="Calibri"/>
            </a:endParaRPr>
          </a:p>
          <a:p>
            <a:pPr lvl="1">
              <a:buBlip>
                <a:blip r:embed="rId3"/>
              </a:buBlip>
            </a:pPr>
            <a:r>
              <a:rPr lang="en-GB" sz="2200" b="0" i="0" u="none" strike="noStrike" baseline="0" dirty="0">
                <a:solidFill>
                  <a:schemeClr val="bg1"/>
                </a:solidFill>
                <a:latin typeface="Museo 300" panose="02000000000000000000" pitchFamily="50" charset="0"/>
                <a:cs typeface="Arial"/>
              </a:rPr>
              <a:t>Developing questioning techniques;</a:t>
            </a:r>
            <a:r>
              <a:rPr lang="en-GB" sz="2200" dirty="0">
                <a:solidFill>
                  <a:schemeClr val="bg1"/>
                </a:solidFill>
                <a:latin typeface="Museo 300" panose="02000000000000000000" pitchFamily="50" charset="0"/>
                <a:cs typeface="Arial"/>
              </a:rPr>
              <a:t> </a:t>
            </a:r>
            <a:endParaRPr lang="en-GB" sz="2200" dirty="0">
              <a:solidFill>
                <a:schemeClr val="bg1"/>
              </a:solidFill>
              <a:latin typeface="Museo 300" panose="02000000000000000000" pitchFamily="50" charset="0"/>
            </a:endParaRPr>
          </a:p>
          <a:p>
            <a:pPr lvl="1">
              <a:buBlip>
                <a:blip r:embed="rId3"/>
              </a:buBlip>
            </a:pPr>
            <a:r>
              <a:rPr lang="en-US" sz="2200" b="0" i="0" u="none" strike="noStrike" baseline="0" dirty="0">
                <a:solidFill>
                  <a:schemeClr val="bg1"/>
                </a:solidFill>
                <a:latin typeface="Museo 300" panose="02000000000000000000" pitchFamily="50" charset="0"/>
                <a:cs typeface="Arial"/>
              </a:rPr>
              <a:t>Identifying ways to structure learning to stretch learners more and incorporating this in learning activities;</a:t>
            </a:r>
            <a:r>
              <a:rPr lang="en-US" sz="2200" dirty="0">
                <a:solidFill>
                  <a:schemeClr val="bg1"/>
                </a:solidFill>
                <a:latin typeface="Museo 300" panose="02000000000000000000" pitchFamily="50" charset="0"/>
                <a:cs typeface="Arial"/>
              </a:rPr>
              <a:t> </a:t>
            </a:r>
            <a:endParaRPr lang="en-US" sz="2200" b="0" i="0" u="none" strike="noStrike" baseline="0" dirty="0">
              <a:solidFill>
                <a:schemeClr val="bg1"/>
              </a:solidFill>
              <a:latin typeface="Museo 300" panose="02000000000000000000" pitchFamily="50" charset="0"/>
              <a:cs typeface="Arial" panose="020B0604020202020204" pitchFamily="34" charset="0"/>
            </a:endParaRPr>
          </a:p>
          <a:p>
            <a:pPr lvl="1">
              <a:buBlip>
                <a:blip r:embed="rId3"/>
              </a:buBlip>
            </a:pPr>
            <a:r>
              <a:rPr lang="en-GB" sz="2200" b="0" i="0" u="none" strike="noStrike" baseline="0" dirty="0">
                <a:solidFill>
                  <a:schemeClr val="bg1"/>
                </a:solidFill>
                <a:latin typeface="Museo 300" panose="02000000000000000000" pitchFamily="50" charset="0"/>
              </a:rPr>
              <a:t>Providing constructive feedback. </a:t>
            </a:r>
            <a:endParaRPr lang="en-GB" sz="2200" b="0" i="0" u="none" strike="noStrike" baseline="0" dirty="0">
              <a:solidFill>
                <a:schemeClr val="bg1"/>
              </a:solidFill>
              <a:latin typeface="Museo 300" panose="02000000000000000000" pitchFamily="50" charset="0"/>
              <a:cs typeface="Arial" panose="020B0604020202020204" pitchFamily="34" charset="0"/>
            </a:endParaRPr>
          </a:p>
          <a:p>
            <a:pPr marL="200660" lvl="1" indent="0">
              <a:buNone/>
            </a:pPr>
            <a:endParaRPr lang="en-GB" sz="2200" b="0" i="0" u="none" strike="noStrike" baseline="0" dirty="0">
              <a:solidFill>
                <a:schemeClr val="bg1"/>
              </a:solidFill>
              <a:latin typeface="Museo 300" panose="02000000000000000000" pitchFamily="50" charset="0"/>
              <a:cs typeface="Arial" panose="020B0604020202020204" pitchFamily="34" charset="0"/>
            </a:endParaRPr>
          </a:p>
          <a:p>
            <a:r>
              <a:rPr lang="en-GB" sz="2200" dirty="0">
                <a:solidFill>
                  <a:schemeClr val="bg1"/>
                </a:solidFill>
                <a:latin typeface="Museo 300" panose="02000000000000000000" pitchFamily="50" charset="0"/>
              </a:rPr>
              <a:t> Digital Skills</a:t>
            </a:r>
            <a:endParaRPr lang="en-GB" sz="2200" dirty="0">
              <a:solidFill>
                <a:schemeClr val="bg1"/>
              </a:solidFill>
              <a:latin typeface="Museo 300" panose="02000000000000000000" pitchFamily="50" charset="0"/>
              <a:cs typeface="Calibri"/>
            </a:endParaRPr>
          </a:p>
          <a:p>
            <a:pPr marL="0" indent="0">
              <a:buNone/>
            </a:pPr>
            <a:endParaRPr lang="en-GB" sz="2200" dirty="0">
              <a:solidFill>
                <a:schemeClr val="bg1"/>
              </a:solidFill>
              <a:latin typeface="Museo 300" panose="02000000000000000000" pitchFamily="50" charset="0"/>
            </a:endParaRPr>
          </a:p>
          <a:p>
            <a:r>
              <a:rPr lang="en-GB" sz="2200" dirty="0">
                <a:solidFill>
                  <a:schemeClr val="bg1"/>
                </a:solidFill>
                <a:latin typeface="Museo 300" panose="02000000000000000000" pitchFamily="50" charset="0"/>
              </a:rPr>
              <a:t> Mental Health and Wellbeing</a:t>
            </a:r>
            <a:endParaRPr lang="en-GB" sz="2200" dirty="0">
              <a:solidFill>
                <a:schemeClr val="bg1"/>
              </a:solidFill>
              <a:latin typeface="Museo 300" panose="02000000000000000000" pitchFamily="50" charset="0"/>
              <a:cs typeface="Calibri"/>
            </a:endParaRPr>
          </a:p>
        </p:txBody>
      </p:sp>
    </p:spTree>
    <p:extLst>
      <p:ext uri="{BB962C8B-B14F-4D97-AF65-F5344CB8AC3E}">
        <p14:creationId xmlns:p14="http://schemas.microsoft.com/office/powerpoint/2010/main" val="8522660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descr="A picture containing drawing&#10;&#10;Description automatically generated">
            <a:extLst>
              <a:ext uri="{FF2B5EF4-FFF2-40B4-BE49-F238E27FC236}">
                <a16:creationId xmlns:a16="http://schemas.microsoft.com/office/drawing/2014/main" id="{0DAFDFBF-DD49-4978-8E5E-244D9A9ECC59}"/>
              </a:ext>
            </a:extLst>
          </p:cNvPr>
          <p:cNvPicPr>
            <a:picLocks noChangeAspect="1"/>
          </p:cNvPicPr>
          <p:nvPr/>
        </p:nvPicPr>
        <p:blipFill rotWithShape="1">
          <a:blip r:embed="rId3">
            <a:extLst>
              <a:ext uri="{28A0092B-C50C-407E-A947-70E740481C1C}">
                <a14:useLocalDpi xmlns:a14="http://schemas.microsoft.com/office/drawing/2010/main" val="0"/>
              </a:ext>
            </a:extLst>
          </a:blip>
          <a:srcRect t="11643" b="8265"/>
          <a:stretch/>
        </p:blipFill>
        <p:spPr>
          <a:xfrm>
            <a:off x="20" y="-21011"/>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Content Placeholder 2">
            <a:extLst>
              <a:ext uri="{FF2B5EF4-FFF2-40B4-BE49-F238E27FC236}">
                <a16:creationId xmlns:a16="http://schemas.microsoft.com/office/drawing/2014/main" id="{83E00448-AE86-4017-988A-11830B336FE0}"/>
              </a:ext>
            </a:extLst>
          </p:cNvPr>
          <p:cNvSpPr>
            <a:spLocks noGrp="1"/>
          </p:cNvSpPr>
          <p:nvPr>
            <p:ph idx="1"/>
          </p:nvPr>
        </p:nvSpPr>
        <p:spPr>
          <a:xfrm>
            <a:off x="3697447" y="3710613"/>
            <a:ext cx="7968018" cy="3105140"/>
          </a:xfrm>
        </p:spPr>
        <p:txBody>
          <a:bodyPr anchor="ctr">
            <a:normAutofit/>
          </a:bodyPr>
          <a:lstStyle/>
          <a:p>
            <a:pPr>
              <a:buBlip>
                <a:blip r:embed="rId4"/>
              </a:buBlip>
            </a:pPr>
            <a:r>
              <a:rPr lang="en-GB" sz="1600" b="1" dirty="0">
                <a:latin typeface="Museo 300" panose="02000000000000000000" pitchFamily="50" charset="0"/>
              </a:rPr>
              <a:t>September 23rd </a:t>
            </a:r>
            <a:r>
              <a:rPr lang="en-GB" sz="1600" dirty="0">
                <a:latin typeface="Museo 300" panose="02000000000000000000" pitchFamily="50" charset="0"/>
              </a:rPr>
              <a:t>– Reflective Practice</a:t>
            </a:r>
          </a:p>
          <a:p>
            <a:pPr>
              <a:buBlip>
                <a:blip r:embed="rId4"/>
              </a:buBlip>
            </a:pPr>
            <a:r>
              <a:rPr lang="en-GB" sz="1600" b="1" dirty="0">
                <a:latin typeface="Museo 300" panose="02000000000000000000" pitchFamily="50" charset="0"/>
              </a:rPr>
              <a:t>October 8</a:t>
            </a:r>
            <a:r>
              <a:rPr lang="en-GB" sz="1600" b="1" baseline="30000" dirty="0">
                <a:latin typeface="Museo 300" panose="02000000000000000000" pitchFamily="50" charset="0"/>
              </a:rPr>
              <a:t>th</a:t>
            </a:r>
            <a:r>
              <a:rPr lang="en-GB" sz="1600" b="1" dirty="0">
                <a:latin typeface="Museo 300" panose="02000000000000000000" pitchFamily="50" charset="0"/>
              </a:rPr>
              <a:t> </a:t>
            </a:r>
            <a:r>
              <a:rPr lang="en-GB" sz="1600" dirty="0">
                <a:latin typeface="Museo 300" panose="02000000000000000000" pitchFamily="50" charset="0"/>
              </a:rPr>
              <a:t>– Essential Skills – Numeracy – Controlled Task Tips</a:t>
            </a:r>
          </a:p>
          <a:p>
            <a:pPr>
              <a:buBlip>
                <a:blip r:embed="rId4"/>
              </a:buBlip>
            </a:pPr>
            <a:r>
              <a:rPr lang="en-GB" sz="1600" b="1" dirty="0">
                <a:latin typeface="Museo 300" panose="02000000000000000000" pitchFamily="50" charset="0"/>
              </a:rPr>
              <a:t>October 19th – </a:t>
            </a:r>
            <a:r>
              <a:rPr lang="en-GB" sz="1600" dirty="0">
                <a:latin typeface="Museo 300" panose="02000000000000000000" pitchFamily="50" charset="0"/>
              </a:rPr>
              <a:t>Planning and Target Setting</a:t>
            </a:r>
          </a:p>
          <a:p>
            <a:pPr>
              <a:buBlip>
                <a:blip r:embed="rId4"/>
              </a:buBlip>
            </a:pPr>
            <a:r>
              <a:rPr lang="en-GB" sz="1600" b="1" dirty="0">
                <a:latin typeface="Museo 300" panose="02000000000000000000" pitchFamily="50" charset="0"/>
              </a:rPr>
              <a:t>November 26th </a:t>
            </a:r>
            <a:r>
              <a:rPr lang="en-GB" sz="1600" dirty="0">
                <a:latin typeface="Museo 300" panose="02000000000000000000" pitchFamily="50" charset="0"/>
              </a:rPr>
              <a:t>– Feedback for Learning and Progression</a:t>
            </a:r>
          </a:p>
          <a:p>
            <a:pPr>
              <a:buBlip>
                <a:blip r:embed="rId4"/>
              </a:buBlip>
            </a:pPr>
            <a:r>
              <a:rPr lang="en-GB" sz="1600" b="1" dirty="0">
                <a:latin typeface="Museo 300" panose="02000000000000000000" pitchFamily="50" charset="0"/>
              </a:rPr>
              <a:t>December 15th </a:t>
            </a:r>
            <a:r>
              <a:rPr lang="en-GB" sz="1600" dirty="0">
                <a:latin typeface="Museo 300" panose="02000000000000000000" pitchFamily="50" charset="0"/>
              </a:rPr>
              <a:t>– Taking Teaching and Learning Online</a:t>
            </a:r>
          </a:p>
          <a:p>
            <a:pPr>
              <a:buBlip>
                <a:blip r:embed="rId4"/>
              </a:buBlip>
            </a:pPr>
            <a:r>
              <a:rPr lang="en-GB" sz="1600" b="1" dirty="0">
                <a:latin typeface="Museo 300" panose="02000000000000000000" pitchFamily="50" charset="0"/>
              </a:rPr>
              <a:t>January 20th </a:t>
            </a:r>
            <a:r>
              <a:rPr lang="en-GB" sz="1600" dirty="0">
                <a:latin typeface="Museo 300" panose="02000000000000000000" pitchFamily="50" charset="0"/>
              </a:rPr>
              <a:t>– Learner Wellbeing</a:t>
            </a:r>
          </a:p>
          <a:p>
            <a:pPr>
              <a:buBlip>
                <a:blip r:embed="rId4"/>
              </a:buBlip>
            </a:pPr>
            <a:r>
              <a:rPr lang="en-GB" sz="1600" b="1" dirty="0">
                <a:latin typeface="Museo 300" panose="02000000000000000000" pitchFamily="50" charset="0"/>
              </a:rPr>
              <a:t>February 5th </a:t>
            </a:r>
            <a:r>
              <a:rPr lang="en-GB" sz="1600" dirty="0">
                <a:latin typeface="Museo 300" panose="02000000000000000000" pitchFamily="50" charset="0"/>
              </a:rPr>
              <a:t>– Questioning techniques to stretch and challenge</a:t>
            </a:r>
          </a:p>
          <a:p>
            <a:pPr>
              <a:buBlip>
                <a:blip r:embed="rId4"/>
              </a:buBlip>
            </a:pPr>
            <a:r>
              <a:rPr lang="en-GB" sz="1600" b="1" dirty="0">
                <a:latin typeface="Museo 300" panose="02000000000000000000" pitchFamily="50" charset="0"/>
              </a:rPr>
              <a:t>March 16th </a:t>
            </a:r>
            <a:r>
              <a:rPr lang="en-GB" sz="1600" dirty="0">
                <a:latin typeface="Museo 300" panose="02000000000000000000" pitchFamily="50" charset="0"/>
              </a:rPr>
              <a:t>– Professional Discussions for Assessment and Learning</a:t>
            </a:r>
          </a:p>
          <a:p>
            <a:pPr marL="0" indent="0">
              <a:buNone/>
            </a:pPr>
            <a:r>
              <a:rPr lang="en-GB" sz="1600" b="1" dirty="0">
                <a:solidFill>
                  <a:srgbClr val="6B9F25"/>
                </a:solidFill>
                <a:latin typeface="Museo 300" panose="02000000000000000000" pitchFamily="50" charset="0"/>
                <a:hlinkClick r:id="rId5">
                  <a:extLst>
                    <a:ext uri="{A12FA001-AC4F-418D-AE19-62706E023703}">
                      <ahyp:hlinkClr xmlns:ahyp="http://schemas.microsoft.com/office/drawing/2018/hyperlinkcolor" val="tx"/>
                    </a:ext>
                  </a:extLst>
                </a:hlinkClick>
              </a:rPr>
              <a:t>https://</a:t>
            </a:r>
            <a:r>
              <a:rPr lang="en-GB" sz="1600" b="1" dirty="0">
                <a:solidFill>
                  <a:srgbClr val="00797F"/>
                </a:solidFill>
                <a:latin typeface="Museo 300" panose="02000000000000000000" pitchFamily="50" charset="0"/>
                <a:hlinkClick r:id="rId5">
                  <a:extLst>
                    <a:ext uri="{A12FA001-AC4F-418D-AE19-62706E023703}">
                      <ahyp:hlinkClr xmlns:ahyp="http://schemas.microsoft.com/office/drawing/2018/hyperlinkcolor" val="tx"/>
                    </a:ext>
                  </a:extLst>
                </a:hlinkClick>
              </a:rPr>
              <a:t>bit.ly/pandapln</a:t>
            </a:r>
            <a:r>
              <a:rPr lang="en-GB" sz="1600" b="1" dirty="0">
                <a:solidFill>
                  <a:srgbClr val="00797F"/>
                </a:solidFill>
                <a:latin typeface="Museo 300" panose="02000000000000000000" pitchFamily="50" charset="0"/>
              </a:rPr>
              <a:t> </a:t>
            </a:r>
            <a:endParaRPr lang="en-GB" sz="1000" dirty="0">
              <a:solidFill>
                <a:srgbClr val="00797F"/>
              </a:solidFill>
              <a:latin typeface="Museo 300" panose="02000000000000000000" pitchFamily="50" charset="0"/>
            </a:endParaRPr>
          </a:p>
        </p:txBody>
      </p:sp>
      <p:pic>
        <p:nvPicPr>
          <p:cNvPr id="9" name="Content Placeholder 4">
            <a:extLst>
              <a:ext uri="{FF2B5EF4-FFF2-40B4-BE49-F238E27FC236}">
                <a16:creationId xmlns:a16="http://schemas.microsoft.com/office/drawing/2014/main" id="{6339021D-D604-440E-9DA4-BCEF0681E61A}"/>
              </a:ext>
            </a:extLst>
          </p:cNvPr>
          <p:cNvPicPr>
            <a:picLocks noChangeAspect="1"/>
          </p:cNvPicPr>
          <p:nvPr/>
        </p:nvPicPr>
        <p:blipFill rotWithShape="1">
          <a:blip r:embed="rId6"/>
          <a:srcRect r="7361" b="4479"/>
          <a:stretch/>
        </p:blipFill>
        <p:spPr>
          <a:xfrm>
            <a:off x="407722" y="4214647"/>
            <a:ext cx="3136206" cy="2048501"/>
          </a:xfrm>
          <a:prstGeom prst="rect">
            <a:avLst/>
          </a:prstGeom>
          <a:ln w="38100" cap="sq">
            <a:solidFill>
              <a:srgbClr val="000000"/>
            </a:solidFill>
            <a:prstDash val="solid"/>
            <a:miter lim="800000"/>
          </a:ln>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735587555"/>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2" name="Freeform: Shape 11">
            <a:extLst>
              <a:ext uri="{FF2B5EF4-FFF2-40B4-BE49-F238E27FC236}">
                <a16:creationId xmlns:a16="http://schemas.microsoft.com/office/drawing/2014/main" id="{AD21898E-86C0-4C8A-A76C-DF33E844C8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9542" y="0"/>
            <a:ext cx="10432916" cy="6858000"/>
          </a:xfrm>
          <a:custGeom>
            <a:avLst/>
            <a:gdLst>
              <a:gd name="connsiteX0" fmla="*/ 1287962 w 10432916"/>
              <a:gd name="connsiteY0" fmla="*/ 0 h 6858000"/>
              <a:gd name="connsiteX1" fmla="*/ 9144956 w 10432916"/>
              <a:gd name="connsiteY1" fmla="*/ 0 h 6858000"/>
              <a:gd name="connsiteX2" fmla="*/ 9241731 w 10432916"/>
              <a:gd name="connsiteY2" fmla="*/ 111692 h 6858000"/>
              <a:gd name="connsiteX3" fmla="*/ 10432916 w 10432916"/>
              <a:gd name="connsiteY3" fmla="*/ 3429001 h 6858000"/>
              <a:gd name="connsiteX4" fmla="*/ 9241730 w 10432916"/>
              <a:gd name="connsiteY4" fmla="*/ 6746310 h 6858000"/>
              <a:gd name="connsiteX5" fmla="*/ 9144957 w 10432916"/>
              <a:gd name="connsiteY5" fmla="*/ 6858000 h 6858000"/>
              <a:gd name="connsiteX6" fmla="*/ 1287959 w 10432916"/>
              <a:gd name="connsiteY6" fmla="*/ 6858000 h 6858000"/>
              <a:gd name="connsiteX7" fmla="*/ 1191186 w 10432916"/>
              <a:gd name="connsiteY7" fmla="*/ 6746310 h 6858000"/>
              <a:gd name="connsiteX8" fmla="*/ 0 w 10432916"/>
              <a:gd name="connsiteY8" fmla="*/ 3429001 h 6858000"/>
              <a:gd name="connsiteX9" fmla="*/ 1191186 w 10432916"/>
              <a:gd name="connsiteY9" fmla="*/ 11169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432916" h="6858000">
                <a:moveTo>
                  <a:pt x="1287962" y="0"/>
                </a:moveTo>
                <a:lnTo>
                  <a:pt x="9144956" y="0"/>
                </a:lnTo>
                <a:lnTo>
                  <a:pt x="9241731" y="111692"/>
                </a:lnTo>
                <a:cubicBezTo>
                  <a:pt x="9985889" y="1013175"/>
                  <a:pt x="10432916" y="2168897"/>
                  <a:pt x="10432916" y="3429001"/>
                </a:cubicBezTo>
                <a:cubicBezTo>
                  <a:pt x="10432916" y="4689105"/>
                  <a:pt x="9985889" y="5844827"/>
                  <a:pt x="9241730" y="6746310"/>
                </a:cubicBezTo>
                <a:lnTo>
                  <a:pt x="9144957" y="6858000"/>
                </a:lnTo>
                <a:lnTo>
                  <a:pt x="1287959" y="6858000"/>
                </a:lnTo>
                <a:lnTo>
                  <a:pt x="1191186" y="6746310"/>
                </a:lnTo>
                <a:cubicBezTo>
                  <a:pt x="447027" y="5844827"/>
                  <a:pt x="0" y="4689105"/>
                  <a:pt x="0" y="3429001"/>
                </a:cubicBezTo>
                <a:cubicBezTo>
                  <a:pt x="0" y="2168897"/>
                  <a:pt x="447027" y="1013175"/>
                  <a:pt x="1191186" y="111692"/>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5C8F04BD-D093-45D0-B54C-50FDB308B4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4942" y="0"/>
            <a:ext cx="9922116" cy="6858000"/>
          </a:xfrm>
          <a:custGeom>
            <a:avLst/>
            <a:gdLst>
              <a:gd name="connsiteX0" fmla="*/ 1378575 w 9922116"/>
              <a:gd name="connsiteY0" fmla="*/ 0 h 6858000"/>
              <a:gd name="connsiteX1" fmla="*/ 8543542 w 9922116"/>
              <a:gd name="connsiteY1" fmla="*/ 0 h 6858000"/>
              <a:gd name="connsiteX2" fmla="*/ 8633323 w 9922116"/>
              <a:gd name="connsiteY2" fmla="*/ 94145 h 6858000"/>
              <a:gd name="connsiteX3" fmla="*/ 9922116 w 9922116"/>
              <a:gd name="connsiteY3" fmla="*/ 3429001 h 6858000"/>
              <a:gd name="connsiteX4" fmla="*/ 8633323 w 9922116"/>
              <a:gd name="connsiteY4" fmla="*/ 6763858 h 6858000"/>
              <a:gd name="connsiteX5" fmla="*/ 8543544 w 9922116"/>
              <a:gd name="connsiteY5" fmla="*/ 6858000 h 6858000"/>
              <a:gd name="connsiteX6" fmla="*/ 1378573 w 9922116"/>
              <a:gd name="connsiteY6" fmla="*/ 6858000 h 6858000"/>
              <a:gd name="connsiteX7" fmla="*/ 1288793 w 9922116"/>
              <a:gd name="connsiteY7" fmla="*/ 6763858 h 6858000"/>
              <a:gd name="connsiteX8" fmla="*/ 0 w 9922116"/>
              <a:gd name="connsiteY8" fmla="*/ 3429001 h 6858000"/>
              <a:gd name="connsiteX9" fmla="*/ 1288793 w 9922116"/>
              <a:gd name="connsiteY9" fmla="*/ 941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22116" h="6858000">
                <a:moveTo>
                  <a:pt x="1378575" y="0"/>
                </a:moveTo>
                <a:lnTo>
                  <a:pt x="8543542" y="0"/>
                </a:lnTo>
                <a:lnTo>
                  <a:pt x="8633323" y="94145"/>
                </a:lnTo>
                <a:cubicBezTo>
                  <a:pt x="9434072" y="974941"/>
                  <a:pt x="9922116" y="2144991"/>
                  <a:pt x="9922116" y="3429001"/>
                </a:cubicBezTo>
                <a:cubicBezTo>
                  <a:pt x="9922116" y="4713011"/>
                  <a:pt x="9434072" y="5883061"/>
                  <a:pt x="8633323" y="6763858"/>
                </a:cubicBezTo>
                <a:lnTo>
                  <a:pt x="8543544" y="6858000"/>
                </a:lnTo>
                <a:lnTo>
                  <a:pt x="1378573" y="6858000"/>
                </a:lnTo>
                <a:lnTo>
                  <a:pt x="1288793" y="6763858"/>
                </a:lnTo>
                <a:cubicBezTo>
                  <a:pt x="488044" y="5883061"/>
                  <a:pt x="0" y="4713011"/>
                  <a:pt x="0" y="3429001"/>
                </a:cubicBezTo>
                <a:cubicBezTo>
                  <a:pt x="0" y="2144991"/>
                  <a:pt x="488044" y="974941"/>
                  <a:pt x="1288793" y="94145"/>
                </a:cubicBezTo>
                <a:close/>
              </a:path>
            </a:pathLst>
          </a:custGeom>
          <a:solidFill>
            <a:schemeClr val="bg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8161E41-E265-4C1E-B51F-2F15B48BD607}"/>
              </a:ext>
            </a:extLst>
          </p:cNvPr>
          <p:cNvSpPr>
            <a:spLocks noGrp="1"/>
          </p:cNvSpPr>
          <p:nvPr>
            <p:ph type="title"/>
          </p:nvPr>
        </p:nvSpPr>
        <p:spPr>
          <a:xfrm>
            <a:off x="2311147" y="365760"/>
            <a:ext cx="7569706" cy="1288238"/>
          </a:xfrm>
        </p:spPr>
        <p:txBody>
          <a:bodyPr anchor="ctr">
            <a:normAutofit/>
          </a:bodyPr>
          <a:lstStyle/>
          <a:p>
            <a:pPr algn="ctr"/>
            <a:r>
              <a:rPr lang="en-GB"/>
              <a:t>Practitioner Support</a:t>
            </a:r>
          </a:p>
        </p:txBody>
      </p:sp>
      <p:sp>
        <p:nvSpPr>
          <p:cNvPr id="7" name="Content Placeholder 6">
            <a:extLst>
              <a:ext uri="{FF2B5EF4-FFF2-40B4-BE49-F238E27FC236}">
                <a16:creationId xmlns:a16="http://schemas.microsoft.com/office/drawing/2014/main" id="{5D8F506E-EF13-4F66-98AC-1065C005ED16}"/>
              </a:ext>
            </a:extLst>
          </p:cNvPr>
          <p:cNvSpPr>
            <a:spLocks noGrp="1"/>
          </p:cNvSpPr>
          <p:nvPr>
            <p:ph idx="1"/>
          </p:nvPr>
        </p:nvSpPr>
        <p:spPr>
          <a:xfrm>
            <a:off x="2165569" y="1956816"/>
            <a:ext cx="7860863" cy="4024884"/>
          </a:xfrm>
        </p:spPr>
        <p:txBody>
          <a:bodyPr anchor="t">
            <a:normAutofit lnSpcReduction="10000"/>
          </a:bodyPr>
          <a:lstStyle/>
          <a:p>
            <a:endParaRPr lang="en-GB" sz="2400" dirty="0"/>
          </a:p>
          <a:p>
            <a:r>
              <a:rPr lang="en-GB" sz="2400" dirty="0"/>
              <a:t> </a:t>
            </a:r>
            <a:r>
              <a:rPr lang="en-GB" sz="2400" dirty="0">
                <a:latin typeface="Museo 300" panose="02000000000000000000" pitchFamily="50" charset="0"/>
              </a:rPr>
              <a:t>Blogs – </a:t>
            </a:r>
            <a:r>
              <a:rPr lang="en-GB" sz="2400" dirty="0">
                <a:latin typeface="Museo 300" panose="02000000000000000000" pitchFamily="50" charset="0"/>
                <a:hlinkClick r:id="rId3"/>
              </a:rPr>
              <a:t>https://www.pandaeducation.co.uk/blog/</a:t>
            </a:r>
            <a:endParaRPr lang="en-GB" sz="2400" dirty="0">
              <a:latin typeface="Museo 300" panose="02000000000000000000" pitchFamily="50" charset="0"/>
            </a:endParaRPr>
          </a:p>
          <a:p>
            <a:pPr marL="0" indent="0">
              <a:buNone/>
            </a:pPr>
            <a:endParaRPr lang="en-GB" sz="2400" dirty="0">
              <a:latin typeface="Museo 300" panose="02000000000000000000" pitchFamily="50" charset="0"/>
            </a:endParaRPr>
          </a:p>
          <a:p>
            <a:r>
              <a:rPr lang="en-GB" sz="2400" dirty="0">
                <a:latin typeface="Museo 300" panose="02000000000000000000" pitchFamily="50" charset="0"/>
              </a:rPr>
              <a:t>Videos and Resources</a:t>
            </a:r>
          </a:p>
          <a:p>
            <a:endParaRPr lang="en-GB" sz="2400" dirty="0">
              <a:latin typeface="Museo 300" panose="02000000000000000000" pitchFamily="50" charset="0"/>
            </a:endParaRPr>
          </a:p>
          <a:p>
            <a:r>
              <a:rPr lang="en-GB" sz="2400" dirty="0">
                <a:latin typeface="Museo 300" panose="02000000000000000000" pitchFamily="50" charset="0"/>
              </a:rPr>
              <a:t> Closed Facebook practitioner group?</a:t>
            </a:r>
          </a:p>
          <a:p>
            <a:pPr marL="0" indent="0">
              <a:buNone/>
            </a:pPr>
            <a:endParaRPr lang="en-GB" sz="2400" dirty="0">
              <a:latin typeface="Museo 300" panose="02000000000000000000" pitchFamily="50" charset="0"/>
            </a:endParaRPr>
          </a:p>
          <a:p>
            <a:r>
              <a:rPr lang="en-GB" sz="2400" dirty="0">
                <a:latin typeface="Museo 300" panose="02000000000000000000" pitchFamily="50" charset="0"/>
              </a:rPr>
              <a:t> Accredited Courses – Train the Virtual Trainer, Mental Health and Wellbeing, Understanding Safeguarding (as well as CAVA, IQA, AET)</a:t>
            </a:r>
          </a:p>
          <a:p>
            <a:pPr marL="0" indent="0">
              <a:buNone/>
            </a:pPr>
            <a:endParaRPr lang="en-GB" sz="2400" dirty="0"/>
          </a:p>
          <a:p>
            <a:endParaRPr lang="en-GB" sz="2400" dirty="0"/>
          </a:p>
        </p:txBody>
      </p:sp>
    </p:spTree>
    <p:extLst>
      <p:ext uri="{BB962C8B-B14F-4D97-AF65-F5344CB8AC3E}">
        <p14:creationId xmlns:p14="http://schemas.microsoft.com/office/powerpoint/2010/main" val="312186027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119</TotalTime>
  <Words>1078</Words>
  <Application>Microsoft Office PowerPoint</Application>
  <PresentationFormat>Widescreen</PresentationFormat>
  <Paragraphs>130</Paragraphs>
  <Slides>10</Slides>
  <Notes>9</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10</vt:i4>
      </vt:variant>
    </vt:vector>
  </HeadingPairs>
  <TitlesOfParts>
    <vt:vector size="17" baseType="lpstr">
      <vt:lpstr>Arial</vt:lpstr>
      <vt:lpstr>Calibri</vt:lpstr>
      <vt:lpstr>Calibri Light</vt:lpstr>
      <vt:lpstr>Museo 300</vt:lpstr>
      <vt:lpstr>Museo 500</vt:lpstr>
      <vt:lpstr>Office Theme</vt:lpstr>
      <vt:lpstr>1_Office Theme</vt:lpstr>
      <vt:lpstr>PowerPoint Presentation</vt:lpstr>
      <vt:lpstr>Team Panda </vt:lpstr>
      <vt:lpstr>We’ve been busy!</vt:lpstr>
      <vt:lpstr>Today…</vt:lpstr>
      <vt:lpstr>Dr Shan Jones</vt:lpstr>
      <vt:lpstr>Rachel Arnold</vt:lpstr>
      <vt:lpstr>Welsh Government  Professional Learning Scoping Study</vt:lpstr>
      <vt:lpstr>PowerPoint Presentation</vt:lpstr>
      <vt:lpstr>Practitioner Support</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Rachel</dc:creator>
  <cp:lastModifiedBy>Rachel</cp:lastModifiedBy>
  <cp:revision>1</cp:revision>
  <dcterms:created xsi:type="dcterms:W3CDTF">2020-08-18T13:31:51Z</dcterms:created>
  <dcterms:modified xsi:type="dcterms:W3CDTF">2020-08-19T07:57:34Z</dcterms:modified>
</cp:coreProperties>
</file>