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258" r:id="rId3"/>
    <p:sldId id="271" r:id="rId4"/>
    <p:sldId id="272" r:id="rId5"/>
    <p:sldId id="273" r:id="rId6"/>
    <p:sldId id="262" r:id="rId7"/>
    <p:sldId id="265" r:id="rId8"/>
    <p:sldId id="263" r:id="rId9"/>
    <p:sldId id="264" r:id="rId10"/>
    <p:sldId id="259" r:id="rId11"/>
    <p:sldId id="266" r:id="rId12"/>
    <p:sldId id="278" r:id="rId13"/>
    <p:sldId id="267" r:id="rId14"/>
    <p:sldId id="260" r:id="rId15"/>
    <p:sldId id="268" r:id="rId16"/>
    <p:sldId id="275" r:id="rId17"/>
    <p:sldId id="280" r:id="rId18"/>
    <p:sldId id="282" r:id="rId19"/>
    <p:sldId id="283" r:id="rId20"/>
    <p:sldId id="284" r:id="rId21"/>
    <p:sldId id="285" r:id="rId22"/>
    <p:sldId id="261" r:id="rId23"/>
    <p:sldId id="269" r:id="rId24"/>
    <p:sldId id="270" r:id="rId25"/>
    <p:sldId id="277" r:id="rId26"/>
    <p:sldId id="274"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D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A449D9-C029-433C-9BF8-85559306D123}" v="154" dt="2020-08-19T07:32:39.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6" autoAdjust="0"/>
  </p:normalViewPr>
  <p:slideViewPr>
    <p:cSldViewPr snapToGrid="0" showGuides="1">
      <p:cViewPr varScale="1">
        <p:scale>
          <a:sx n="82" d="100"/>
          <a:sy n="82" d="100"/>
        </p:scale>
        <p:origin x="643"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 userId="7b3abbdb-3228-44e0-bf94-e40612464da3" providerId="ADAL" clId="{91A449D9-C029-433C-9BF8-85559306D123}"/>
    <pc:docChg chg="undo custSel mod addSld delSld modSld sldOrd modShowInfo">
      <pc:chgData name="Office" userId="7b3abbdb-3228-44e0-bf94-e40612464da3" providerId="ADAL" clId="{91A449D9-C029-433C-9BF8-85559306D123}" dt="2020-08-19T07:45:47.329" v="7910" actId="2744"/>
      <pc:docMkLst>
        <pc:docMk/>
      </pc:docMkLst>
      <pc:sldChg chg="modSp mod">
        <pc:chgData name="Office" userId="7b3abbdb-3228-44e0-bf94-e40612464da3" providerId="ADAL" clId="{91A449D9-C029-433C-9BF8-85559306D123}" dt="2020-08-18T17:55:02.971" v="7215" actId="14100"/>
        <pc:sldMkLst>
          <pc:docMk/>
          <pc:sldMk cId="4030417517" sldId="256"/>
        </pc:sldMkLst>
        <pc:spChg chg="mod">
          <ac:chgData name="Office" userId="7b3abbdb-3228-44e0-bf94-e40612464da3" providerId="ADAL" clId="{91A449D9-C029-433C-9BF8-85559306D123}" dt="2020-08-18T17:54:34.175" v="7212" actId="1076"/>
          <ac:spMkLst>
            <pc:docMk/>
            <pc:sldMk cId="4030417517" sldId="256"/>
            <ac:spMk id="2" creationId="{AE062217-3640-49EF-8B01-1124B61462C1}"/>
          </ac:spMkLst>
        </pc:spChg>
        <pc:spChg chg="mod">
          <ac:chgData name="Office" userId="7b3abbdb-3228-44e0-bf94-e40612464da3" providerId="ADAL" clId="{91A449D9-C029-433C-9BF8-85559306D123}" dt="2020-08-18T17:55:02.971" v="7215" actId="14100"/>
          <ac:spMkLst>
            <pc:docMk/>
            <pc:sldMk cId="4030417517" sldId="256"/>
            <ac:spMk id="3" creationId="{927F2CDE-D5F9-4CE5-AD59-4BBCCC450ACB}"/>
          </ac:spMkLst>
        </pc:spChg>
        <pc:spChg chg="mod">
          <ac:chgData name="Office" userId="7b3abbdb-3228-44e0-bf94-e40612464da3" providerId="ADAL" clId="{91A449D9-C029-433C-9BF8-85559306D123}" dt="2020-08-18T11:24:37.179" v="3520" actId="14100"/>
          <ac:spMkLst>
            <pc:docMk/>
            <pc:sldMk cId="4030417517" sldId="256"/>
            <ac:spMk id="8" creationId="{1371EA95-0943-45D1-87D8-1AD0EC3F6333}"/>
          </ac:spMkLst>
        </pc:spChg>
      </pc:sldChg>
      <pc:sldChg chg="modSp del mod">
        <pc:chgData name="Office" userId="7b3abbdb-3228-44e0-bf94-e40612464da3" providerId="ADAL" clId="{91A449D9-C029-433C-9BF8-85559306D123}" dt="2020-08-18T11:38:09.487" v="3714" actId="47"/>
        <pc:sldMkLst>
          <pc:docMk/>
          <pc:sldMk cId="3021312455" sldId="257"/>
        </pc:sldMkLst>
        <pc:spChg chg="mod">
          <ac:chgData name="Office" userId="7b3abbdb-3228-44e0-bf94-e40612464da3" providerId="ADAL" clId="{91A449D9-C029-433C-9BF8-85559306D123}" dt="2020-08-18T11:25:08.723" v="3523"/>
          <ac:spMkLst>
            <pc:docMk/>
            <pc:sldMk cId="3021312455" sldId="257"/>
            <ac:spMk id="2" creationId="{B1390BDE-F0F7-4A67-9FDE-35B6C8EE3547}"/>
          </ac:spMkLst>
        </pc:spChg>
        <pc:spChg chg="mod">
          <ac:chgData name="Office" userId="7b3abbdb-3228-44e0-bf94-e40612464da3" providerId="ADAL" clId="{91A449D9-C029-433C-9BF8-85559306D123}" dt="2020-08-18T11:25:08.723" v="3523"/>
          <ac:spMkLst>
            <pc:docMk/>
            <pc:sldMk cId="3021312455" sldId="257"/>
            <ac:spMk id="3" creationId="{B0579760-C8BC-461E-A213-3E339A81EA91}"/>
          </ac:spMkLst>
        </pc:spChg>
      </pc:sldChg>
      <pc:sldChg chg="addSp delSp modSp new mod setBg setClrOvrMap modNotesTx">
        <pc:chgData name="Office" userId="7b3abbdb-3228-44e0-bf94-e40612464da3" providerId="ADAL" clId="{91A449D9-C029-433C-9BF8-85559306D123}" dt="2020-08-18T14:21:16.199" v="4532" actId="27636"/>
        <pc:sldMkLst>
          <pc:docMk/>
          <pc:sldMk cId="1308787336" sldId="258"/>
        </pc:sldMkLst>
        <pc:spChg chg="mod">
          <ac:chgData name="Office" userId="7b3abbdb-3228-44e0-bf94-e40612464da3" providerId="ADAL" clId="{91A449D9-C029-433C-9BF8-85559306D123}" dt="2020-08-18T14:20:51.209" v="4523" actId="26606"/>
          <ac:spMkLst>
            <pc:docMk/>
            <pc:sldMk cId="1308787336" sldId="258"/>
            <ac:spMk id="2" creationId="{04201843-E2D9-430E-B0BC-BA8D93DBBF07}"/>
          </ac:spMkLst>
        </pc:spChg>
        <pc:spChg chg="mod">
          <ac:chgData name="Office" userId="7b3abbdb-3228-44e0-bf94-e40612464da3" providerId="ADAL" clId="{91A449D9-C029-433C-9BF8-85559306D123}" dt="2020-08-18T14:21:16.199" v="4532" actId="27636"/>
          <ac:spMkLst>
            <pc:docMk/>
            <pc:sldMk cId="1308787336" sldId="258"/>
            <ac:spMk id="3" creationId="{871A70E3-F25A-4CDD-9E96-3593CCC6A098}"/>
          </ac:spMkLst>
        </pc:spChg>
        <pc:spChg chg="add">
          <ac:chgData name="Office" userId="7b3abbdb-3228-44e0-bf94-e40612464da3" providerId="ADAL" clId="{91A449D9-C029-433C-9BF8-85559306D123}" dt="2020-08-18T14:20:51.209" v="4523" actId="26606"/>
          <ac:spMkLst>
            <pc:docMk/>
            <pc:sldMk cId="1308787336" sldId="258"/>
            <ac:spMk id="8" creationId="{CF62D2A7-8207-488C-9F46-316BA81A16C8}"/>
          </ac:spMkLst>
        </pc:spChg>
        <pc:spChg chg="add del">
          <ac:chgData name="Office" userId="7b3abbdb-3228-44e0-bf94-e40612464da3" providerId="ADAL" clId="{91A449D9-C029-433C-9BF8-85559306D123}" dt="2020-08-18T14:20:30.413" v="4519" actId="26606"/>
          <ac:spMkLst>
            <pc:docMk/>
            <pc:sldMk cId="1308787336" sldId="258"/>
            <ac:spMk id="9" creationId="{5FDF4720-5445-47BE-89FE-E40D1AE6F619}"/>
          </ac:spMkLst>
        </pc:spChg>
        <pc:spChg chg="add del">
          <ac:chgData name="Office" userId="7b3abbdb-3228-44e0-bf94-e40612464da3" providerId="ADAL" clId="{91A449D9-C029-433C-9BF8-85559306D123}" dt="2020-08-18T14:20:30.413" v="4519" actId="26606"/>
          <ac:spMkLst>
            <pc:docMk/>
            <pc:sldMk cId="1308787336" sldId="258"/>
            <ac:spMk id="11" creationId="{AC8710B4-A815-4082-9E4F-F13A0007090C}"/>
          </ac:spMkLst>
        </pc:spChg>
        <pc:picChg chg="add del">
          <ac:chgData name="Office" userId="7b3abbdb-3228-44e0-bf94-e40612464da3" providerId="ADAL" clId="{91A449D9-C029-433C-9BF8-85559306D123}" dt="2020-08-18T14:20:30.413" v="4519" actId="26606"/>
          <ac:picMkLst>
            <pc:docMk/>
            <pc:sldMk cId="1308787336" sldId="258"/>
            <ac:picMk id="5" creationId="{D3DAF9B0-A6D8-4071-83A8-BAEDDDFFEAF3}"/>
          </ac:picMkLst>
        </pc:picChg>
        <pc:picChg chg="add mod">
          <ac:chgData name="Office" userId="7b3abbdb-3228-44e0-bf94-e40612464da3" providerId="ADAL" clId="{91A449D9-C029-433C-9BF8-85559306D123}" dt="2020-08-18T14:20:51.209" v="4523" actId="26606"/>
          <ac:picMkLst>
            <pc:docMk/>
            <pc:sldMk cId="1308787336" sldId="258"/>
            <ac:picMk id="6" creationId="{BEDC6A5A-3ADD-495D-BE62-4970CB87431A}"/>
          </ac:picMkLst>
        </pc:picChg>
      </pc:sldChg>
      <pc:sldChg chg="addSp delSp modSp new mod setBg modClrScheme chgLayout">
        <pc:chgData name="Office" userId="7b3abbdb-3228-44e0-bf94-e40612464da3" providerId="ADAL" clId="{91A449D9-C029-433C-9BF8-85559306D123}" dt="2020-08-18T17:33:01.677" v="7133" actId="26606"/>
        <pc:sldMkLst>
          <pc:docMk/>
          <pc:sldMk cId="4136405623" sldId="259"/>
        </pc:sldMkLst>
        <pc:spChg chg="add del mod ord">
          <ac:chgData name="Office" userId="7b3abbdb-3228-44e0-bf94-e40612464da3" providerId="ADAL" clId="{91A449D9-C029-433C-9BF8-85559306D123}" dt="2020-08-16T10:55:41.213" v="146" actId="700"/>
          <ac:spMkLst>
            <pc:docMk/>
            <pc:sldMk cId="4136405623" sldId="259"/>
            <ac:spMk id="2" creationId="{8694F123-A755-4B5A-B62C-7E63773976CA}"/>
          </ac:spMkLst>
        </pc:spChg>
        <pc:spChg chg="add del mod ord">
          <ac:chgData name="Office" userId="7b3abbdb-3228-44e0-bf94-e40612464da3" providerId="ADAL" clId="{91A449D9-C029-433C-9BF8-85559306D123}" dt="2020-08-16T10:55:41.213" v="146" actId="700"/>
          <ac:spMkLst>
            <pc:docMk/>
            <pc:sldMk cId="4136405623" sldId="259"/>
            <ac:spMk id="3" creationId="{5C8C6446-1355-4C40-9E22-8C5FDF9523B7}"/>
          </ac:spMkLst>
        </pc:spChg>
        <pc:spChg chg="add mod ord">
          <ac:chgData name="Office" userId="7b3abbdb-3228-44e0-bf94-e40612464da3" providerId="ADAL" clId="{91A449D9-C029-433C-9BF8-85559306D123}" dt="2020-08-18T17:33:01.677" v="7133" actId="26606"/>
          <ac:spMkLst>
            <pc:docMk/>
            <pc:sldMk cId="4136405623" sldId="259"/>
            <ac:spMk id="4" creationId="{252BC850-B3E9-4BA6-B127-B4147343B377}"/>
          </ac:spMkLst>
        </pc:spChg>
        <pc:spChg chg="add mod ord">
          <ac:chgData name="Office" userId="7b3abbdb-3228-44e0-bf94-e40612464da3" providerId="ADAL" clId="{91A449D9-C029-433C-9BF8-85559306D123}" dt="2020-08-18T17:33:01.677" v="7133" actId="26606"/>
          <ac:spMkLst>
            <pc:docMk/>
            <pc:sldMk cId="4136405623" sldId="259"/>
            <ac:spMk id="5" creationId="{E6750FDA-FA17-4A5C-86AE-F59799523A24}"/>
          </ac:spMkLst>
        </pc:spChg>
        <pc:spChg chg="add del">
          <ac:chgData name="Office" userId="7b3abbdb-3228-44e0-bf94-e40612464da3" providerId="ADAL" clId="{91A449D9-C029-433C-9BF8-85559306D123}" dt="2020-08-18T17:33:01.648" v="7132" actId="26606"/>
          <ac:spMkLst>
            <pc:docMk/>
            <pc:sldMk cId="4136405623" sldId="259"/>
            <ac:spMk id="10" creationId="{FB5B0058-AF13-4859-B429-4EDDE2A26F7F}"/>
          </ac:spMkLst>
        </pc:spChg>
        <pc:spChg chg="add del">
          <ac:chgData name="Office" userId="7b3abbdb-3228-44e0-bf94-e40612464da3" providerId="ADAL" clId="{91A449D9-C029-433C-9BF8-85559306D123}" dt="2020-08-18T17:33:01.648" v="7132" actId="26606"/>
          <ac:spMkLst>
            <pc:docMk/>
            <pc:sldMk cId="4136405623" sldId="259"/>
            <ac:spMk id="12" creationId="{D84C2E9E-0B5D-4B5F-9A1F-70EBDCE39034}"/>
          </ac:spMkLst>
        </pc:spChg>
        <pc:spChg chg="add">
          <ac:chgData name="Office" userId="7b3abbdb-3228-44e0-bf94-e40612464da3" providerId="ADAL" clId="{91A449D9-C029-433C-9BF8-85559306D123}" dt="2020-08-18T17:33:01.677" v="7133" actId="26606"/>
          <ac:spMkLst>
            <pc:docMk/>
            <pc:sldMk cId="4136405623" sldId="259"/>
            <ac:spMk id="14" creationId="{A88B2AAA-B805-498E-A9E6-98B885855498}"/>
          </ac:spMkLst>
        </pc:spChg>
        <pc:spChg chg="add">
          <ac:chgData name="Office" userId="7b3abbdb-3228-44e0-bf94-e40612464da3" providerId="ADAL" clId="{91A449D9-C029-433C-9BF8-85559306D123}" dt="2020-08-18T17:33:01.677" v="7133" actId="26606"/>
          <ac:spMkLst>
            <pc:docMk/>
            <pc:sldMk cId="4136405623" sldId="259"/>
            <ac:spMk id="15" creationId="{07322A9E-F1EC-405E-8971-BA906EFFCCB8}"/>
          </ac:spMkLst>
        </pc:spChg>
        <pc:spChg chg="add">
          <ac:chgData name="Office" userId="7b3abbdb-3228-44e0-bf94-e40612464da3" providerId="ADAL" clId="{91A449D9-C029-433C-9BF8-85559306D123}" dt="2020-08-18T17:33:01.677" v="7133" actId="26606"/>
          <ac:spMkLst>
            <pc:docMk/>
            <pc:sldMk cId="4136405623" sldId="259"/>
            <ac:spMk id="16" creationId="{9B8051E0-19D7-43E1-BFD9-E6DBFEB3A3F1}"/>
          </ac:spMkLst>
        </pc:spChg>
        <pc:spChg chg="add">
          <ac:chgData name="Office" userId="7b3abbdb-3228-44e0-bf94-e40612464da3" providerId="ADAL" clId="{91A449D9-C029-433C-9BF8-85559306D123}" dt="2020-08-18T17:33:01.677" v="7133" actId="26606"/>
          <ac:spMkLst>
            <pc:docMk/>
            <pc:sldMk cId="4136405623" sldId="259"/>
            <ac:spMk id="17" creationId="{A5704422-1118-4FD1-95AD-29A064EB80D9}"/>
          </ac:spMkLst>
        </pc:spChg>
        <pc:spChg chg="add">
          <ac:chgData name="Office" userId="7b3abbdb-3228-44e0-bf94-e40612464da3" providerId="ADAL" clId="{91A449D9-C029-433C-9BF8-85559306D123}" dt="2020-08-18T17:33:01.677" v="7133" actId="26606"/>
          <ac:spMkLst>
            <pc:docMk/>
            <pc:sldMk cId="4136405623" sldId="259"/>
            <ac:spMk id="18" creationId="{4EDB2B02-86A2-46F5-A4BE-B7D9B10411D6}"/>
          </ac:spMkLst>
        </pc:spChg>
        <pc:spChg chg="add">
          <ac:chgData name="Office" userId="7b3abbdb-3228-44e0-bf94-e40612464da3" providerId="ADAL" clId="{91A449D9-C029-433C-9BF8-85559306D123}" dt="2020-08-18T17:33:01.677" v="7133" actId="26606"/>
          <ac:spMkLst>
            <pc:docMk/>
            <pc:sldMk cId="4136405623" sldId="259"/>
            <ac:spMk id="20" creationId="{43954639-FB5D-41F4-9560-6F6DFE778425}"/>
          </ac:spMkLst>
        </pc:spChg>
        <pc:spChg chg="add">
          <ac:chgData name="Office" userId="7b3abbdb-3228-44e0-bf94-e40612464da3" providerId="ADAL" clId="{91A449D9-C029-433C-9BF8-85559306D123}" dt="2020-08-18T17:33:01.677" v="7133" actId="26606"/>
          <ac:spMkLst>
            <pc:docMk/>
            <pc:sldMk cId="4136405623" sldId="259"/>
            <ac:spMk id="22" creationId="{E898931C-0323-41FA-A036-20F818B1FF81}"/>
          </ac:spMkLst>
        </pc:spChg>
        <pc:spChg chg="add">
          <ac:chgData name="Office" userId="7b3abbdb-3228-44e0-bf94-e40612464da3" providerId="ADAL" clId="{91A449D9-C029-433C-9BF8-85559306D123}" dt="2020-08-18T17:33:01.677" v="7133" actId="26606"/>
          <ac:spMkLst>
            <pc:docMk/>
            <pc:sldMk cId="4136405623" sldId="259"/>
            <ac:spMk id="24" creationId="{89AFE9DD-0792-4B98-B4EB-97ACA17E6AA8}"/>
          </ac:spMkLst>
        </pc:spChg>
        <pc:spChg chg="add">
          <ac:chgData name="Office" userId="7b3abbdb-3228-44e0-bf94-e40612464da3" providerId="ADAL" clId="{91A449D9-C029-433C-9BF8-85559306D123}" dt="2020-08-18T17:33:01.677" v="7133" actId="26606"/>
          <ac:spMkLst>
            <pc:docMk/>
            <pc:sldMk cId="4136405623" sldId="259"/>
            <ac:spMk id="26" creationId="{3981F5C4-9AE1-404E-AF44-A4E6DB374F9D}"/>
          </ac:spMkLst>
        </pc:spChg>
        <pc:spChg chg="add">
          <ac:chgData name="Office" userId="7b3abbdb-3228-44e0-bf94-e40612464da3" providerId="ADAL" clId="{91A449D9-C029-433C-9BF8-85559306D123}" dt="2020-08-18T17:33:01.677" v="7133" actId="26606"/>
          <ac:spMkLst>
            <pc:docMk/>
            <pc:sldMk cId="4136405623" sldId="259"/>
            <ac:spMk id="28" creationId="{763C1781-8726-4FAC-8C45-FF40376BE409}"/>
          </ac:spMkLst>
        </pc:spChg>
        <pc:spChg chg="add">
          <ac:chgData name="Office" userId="7b3abbdb-3228-44e0-bf94-e40612464da3" providerId="ADAL" clId="{91A449D9-C029-433C-9BF8-85559306D123}" dt="2020-08-18T17:33:01.677" v="7133" actId="26606"/>
          <ac:spMkLst>
            <pc:docMk/>
            <pc:sldMk cId="4136405623" sldId="259"/>
            <ac:spMk id="30" creationId="{301491B5-56C7-43DC-A3D9-861EECCA056A}"/>
          </ac:spMkLst>
        </pc:spChg>
        <pc:spChg chg="add">
          <ac:chgData name="Office" userId="7b3abbdb-3228-44e0-bf94-e40612464da3" providerId="ADAL" clId="{91A449D9-C029-433C-9BF8-85559306D123}" dt="2020-08-18T17:33:01.677" v="7133" actId="26606"/>
          <ac:spMkLst>
            <pc:docMk/>
            <pc:sldMk cId="4136405623" sldId="259"/>
            <ac:spMk id="32" creationId="{237E2353-22DF-46E0-A200-FB30F8F394E2}"/>
          </ac:spMkLst>
        </pc:spChg>
        <pc:spChg chg="add">
          <ac:chgData name="Office" userId="7b3abbdb-3228-44e0-bf94-e40612464da3" providerId="ADAL" clId="{91A449D9-C029-433C-9BF8-85559306D123}" dt="2020-08-18T17:33:01.677" v="7133" actId="26606"/>
          <ac:spMkLst>
            <pc:docMk/>
            <pc:sldMk cId="4136405623" sldId="259"/>
            <ac:spMk id="34" creationId="{DD6138DB-057B-45F7-A5F4-E7BFDA20D02C}"/>
          </ac:spMkLst>
        </pc:spChg>
        <pc:spChg chg="add">
          <ac:chgData name="Office" userId="7b3abbdb-3228-44e0-bf94-e40612464da3" providerId="ADAL" clId="{91A449D9-C029-433C-9BF8-85559306D123}" dt="2020-08-18T17:33:01.677" v="7133" actId="26606"/>
          <ac:spMkLst>
            <pc:docMk/>
            <pc:sldMk cId="4136405623" sldId="259"/>
            <ac:spMk id="36" creationId="{79A54AB1-B64F-4843-BFAB-81CB74E66B65}"/>
          </ac:spMkLst>
        </pc:spChg>
        <pc:picChg chg="add mod">
          <ac:chgData name="Office" userId="7b3abbdb-3228-44e0-bf94-e40612464da3" providerId="ADAL" clId="{91A449D9-C029-433C-9BF8-85559306D123}" dt="2020-08-18T17:33:01.677" v="7133" actId="26606"/>
          <ac:picMkLst>
            <pc:docMk/>
            <pc:sldMk cId="4136405623" sldId="259"/>
            <ac:picMk id="3" creationId="{9E3085B0-B680-4A49-AFDD-1350270ECB59}"/>
          </ac:picMkLst>
        </pc:picChg>
      </pc:sldChg>
      <pc:sldChg chg="addSp delSp modSp new mod setBg modClrScheme setClrOvrMap chgLayout">
        <pc:chgData name="Office" userId="7b3abbdb-3228-44e0-bf94-e40612464da3" providerId="ADAL" clId="{91A449D9-C029-433C-9BF8-85559306D123}" dt="2020-08-18T17:25:15.957" v="6886" actId="1076"/>
        <pc:sldMkLst>
          <pc:docMk/>
          <pc:sldMk cId="681934160" sldId="260"/>
        </pc:sldMkLst>
        <pc:spChg chg="add mod">
          <ac:chgData name="Office" userId="7b3abbdb-3228-44e0-bf94-e40612464da3" providerId="ADAL" clId="{91A449D9-C029-433C-9BF8-85559306D123}" dt="2020-08-18T17:25:08.809" v="6885" actId="1076"/>
          <ac:spMkLst>
            <pc:docMk/>
            <pc:sldMk cId="681934160" sldId="260"/>
            <ac:spMk id="2" creationId="{DAA9742B-636C-4D65-BC18-7BD0EC607601}"/>
          </ac:spMkLst>
        </pc:spChg>
        <pc:spChg chg="add mod">
          <ac:chgData name="Office" userId="7b3abbdb-3228-44e0-bf94-e40612464da3" providerId="ADAL" clId="{91A449D9-C029-433C-9BF8-85559306D123}" dt="2020-08-18T17:25:15.957" v="6886" actId="1076"/>
          <ac:spMkLst>
            <pc:docMk/>
            <pc:sldMk cId="681934160" sldId="260"/>
            <ac:spMk id="3" creationId="{0A1B959E-CC6E-40CF-B299-7A668A7270B3}"/>
          </ac:spMkLst>
        </pc:spChg>
        <pc:spChg chg="add del">
          <ac:chgData name="Office" userId="7b3abbdb-3228-44e0-bf94-e40612464da3" providerId="ADAL" clId="{91A449D9-C029-433C-9BF8-85559306D123}" dt="2020-08-16T11:15:55.912" v="415"/>
          <ac:spMkLst>
            <pc:docMk/>
            <pc:sldMk cId="681934160" sldId="260"/>
            <ac:spMk id="4" creationId="{63323630-9C4D-4C0B-A6A4-52F614617455}"/>
          </ac:spMkLst>
        </pc:spChg>
        <pc:spChg chg="add">
          <ac:chgData name="Office" userId="7b3abbdb-3228-44e0-bf94-e40612464da3" providerId="ADAL" clId="{91A449D9-C029-433C-9BF8-85559306D123}" dt="2020-08-18T17:24:55.032" v="6884" actId="26606"/>
          <ac:spMkLst>
            <pc:docMk/>
            <pc:sldMk cId="681934160" sldId="260"/>
            <ac:spMk id="10" creationId="{71B2258F-86CA-4D4D-8270-BC05FCDEBFB3}"/>
          </ac:spMkLst>
        </pc:spChg>
        <pc:picChg chg="add mod ord">
          <ac:chgData name="Office" userId="7b3abbdb-3228-44e0-bf94-e40612464da3" providerId="ADAL" clId="{91A449D9-C029-433C-9BF8-85559306D123}" dt="2020-08-18T17:24:55.032" v="6884" actId="26606"/>
          <ac:picMkLst>
            <pc:docMk/>
            <pc:sldMk cId="681934160" sldId="260"/>
            <ac:picMk id="5" creationId="{09E431A5-1643-423F-8DC2-33E2E2B8752A}"/>
          </ac:picMkLst>
        </pc:picChg>
        <pc:picChg chg="add del">
          <ac:chgData name="Office" userId="7b3abbdb-3228-44e0-bf94-e40612464da3" providerId="ADAL" clId="{91A449D9-C029-433C-9BF8-85559306D123}" dt="2020-08-16T11:15:55.912" v="415"/>
          <ac:picMkLst>
            <pc:docMk/>
            <pc:sldMk cId="681934160" sldId="260"/>
            <ac:picMk id="1026" creationId="{F14E1D3F-F887-4310-B0F3-6A51B9DE9431}"/>
          </ac:picMkLst>
        </pc:picChg>
        <pc:picChg chg="add del">
          <ac:chgData name="Office" userId="7b3abbdb-3228-44e0-bf94-e40612464da3" providerId="ADAL" clId="{91A449D9-C029-433C-9BF8-85559306D123}" dt="2020-08-16T11:15:55.912" v="415"/>
          <ac:picMkLst>
            <pc:docMk/>
            <pc:sldMk cId="681934160" sldId="260"/>
            <ac:picMk id="1027" creationId="{1FCF565D-81C0-490C-A517-9EA66FB48437}"/>
          </ac:picMkLst>
        </pc:picChg>
      </pc:sldChg>
      <pc:sldChg chg="addSp modSp new mod setBg modClrScheme setClrOvrMap chgLayout">
        <pc:chgData name="Office" userId="7b3abbdb-3228-44e0-bf94-e40612464da3" providerId="ADAL" clId="{91A449D9-C029-433C-9BF8-85559306D123}" dt="2020-08-18T18:12:58.364" v="7393" actId="26606"/>
        <pc:sldMkLst>
          <pc:docMk/>
          <pc:sldMk cId="3815426072" sldId="261"/>
        </pc:sldMkLst>
        <pc:spChg chg="add mod">
          <ac:chgData name="Office" userId="7b3abbdb-3228-44e0-bf94-e40612464da3" providerId="ADAL" clId="{91A449D9-C029-433C-9BF8-85559306D123}" dt="2020-08-18T18:12:58.364" v="7393" actId="26606"/>
          <ac:spMkLst>
            <pc:docMk/>
            <pc:sldMk cId="3815426072" sldId="261"/>
            <ac:spMk id="2" creationId="{926B3CAE-9AD7-44BE-AC8E-AE4374FA27F9}"/>
          </ac:spMkLst>
        </pc:spChg>
        <pc:spChg chg="add mod">
          <ac:chgData name="Office" userId="7b3abbdb-3228-44e0-bf94-e40612464da3" providerId="ADAL" clId="{91A449D9-C029-433C-9BF8-85559306D123}" dt="2020-08-18T18:12:58.364" v="7393" actId="26606"/>
          <ac:spMkLst>
            <pc:docMk/>
            <pc:sldMk cId="3815426072" sldId="261"/>
            <ac:spMk id="3" creationId="{D0678726-5185-4AEA-A496-33B327C31F44}"/>
          </ac:spMkLst>
        </pc:spChg>
        <pc:spChg chg="add">
          <ac:chgData name="Office" userId="7b3abbdb-3228-44e0-bf94-e40612464da3" providerId="ADAL" clId="{91A449D9-C029-433C-9BF8-85559306D123}" dt="2020-08-18T18:12:58.364" v="7393" actId="26606"/>
          <ac:spMkLst>
            <pc:docMk/>
            <pc:sldMk cId="3815426072" sldId="261"/>
            <ac:spMk id="10" creationId="{71B2258F-86CA-4D4D-8270-BC05FCDEBFB3}"/>
          </ac:spMkLst>
        </pc:spChg>
        <pc:picChg chg="add mod ord">
          <ac:chgData name="Office" userId="7b3abbdb-3228-44e0-bf94-e40612464da3" providerId="ADAL" clId="{91A449D9-C029-433C-9BF8-85559306D123}" dt="2020-08-18T18:12:58.364" v="7393" actId="26606"/>
          <ac:picMkLst>
            <pc:docMk/>
            <pc:sldMk cId="3815426072" sldId="261"/>
            <ac:picMk id="5" creationId="{181A5D4E-8507-4A45-9125-E8579FA239CC}"/>
          </ac:picMkLst>
        </pc:picChg>
      </pc:sldChg>
      <pc:sldChg chg="addSp delSp modSp new mod ord setBg modClrScheme setClrOvrMap chgLayout">
        <pc:chgData name="Office" userId="7b3abbdb-3228-44e0-bf94-e40612464da3" providerId="ADAL" clId="{91A449D9-C029-433C-9BF8-85559306D123}" dt="2020-08-18T14:38:42.883" v="4560" actId="26606"/>
        <pc:sldMkLst>
          <pc:docMk/>
          <pc:sldMk cId="1814230296" sldId="262"/>
        </pc:sldMkLst>
        <pc:spChg chg="add mod">
          <ac:chgData name="Office" userId="7b3abbdb-3228-44e0-bf94-e40612464da3" providerId="ADAL" clId="{91A449D9-C029-433C-9BF8-85559306D123}" dt="2020-08-18T14:38:42.883" v="4560" actId="26606"/>
          <ac:spMkLst>
            <pc:docMk/>
            <pc:sldMk cId="1814230296" sldId="262"/>
            <ac:spMk id="2" creationId="{7CEA707C-C0CA-44F1-8728-2413AFD25DE6}"/>
          </ac:spMkLst>
        </pc:spChg>
        <pc:spChg chg="add del mod">
          <ac:chgData name="Office" userId="7b3abbdb-3228-44e0-bf94-e40612464da3" providerId="ADAL" clId="{91A449D9-C029-433C-9BF8-85559306D123}" dt="2020-08-18T14:37:40.117" v="4547" actId="478"/>
          <ac:spMkLst>
            <pc:docMk/>
            <pc:sldMk cId="1814230296" sldId="262"/>
            <ac:spMk id="3" creationId="{A61ADA92-479C-46C4-9BB5-0C4946B0503B}"/>
          </ac:spMkLst>
        </pc:spChg>
        <pc:spChg chg="add del">
          <ac:chgData name="Office" userId="7b3abbdb-3228-44e0-bf94-e40612464da3" providerId="ADAL" clId="{91A449D9-C029-433C-9BF8-85559306D123}" dt="2020-08-18T14:37:01.127" v="4541" actId="26606"/>
          <ac:spMkLst>
            <pc:docMk/>
            <pc:sldMk cId="1814230296" sldId="262"/>
            <ac:spMk id="10" creationId="{5A59F003-E00A-43F9-91DC-CC54E3B87466}"/>
          </ac:spMkLst>
        </pc:spChg>
        <pc:spChg chg="add del">
          <ac:chgData name="Office" userId="7b3abbdb-3228-44e0-bf94-e40612464da3" providerId="ADAL" clId="{91A449D9-C029-433C-9BF8-85559306D123}" dt="2020-08-18T14:37:01.127" v="4541" actId="26606"/>
          <ac:spMkLst>
            <pc:docMk/>
            <pc:sldMk cId="1814230296" sldId="262"/>
            <ac:spMk id="12" creationId="{D74A4382-E3AD-430A-9A1F-DFA3E0E77A7D}"/>
          </ac:spMkLst>
        </pc:spChg>
        <pc:spChg chg="add del">
          <ac:chgData name="Office" userId="7b3abbdb-3228-44e0-bf94-e40612464da3" providerId="ADAL" clId="{91A449D9-C029-433C-9BF8-85559306D123}" dt="2020-08-18T14:37:01.127" v="4541" actId="26606"/>
          <ac:spMkLst>
            <pc:docMk/>
            <pc:sldMk cId="1814230296" sldId="262"/>
            <ac:spMk id="14" creationId="{79F40191-0F44-4FD1-82CC-ACB507C14BE6}"/>
          </ac:spMkLst>
        </pc:spChg>
        <pc:spChg chg="add del">
          <ac:chgData name="Office" userId="7b3abbdb-3228-44e0-bf94-e40612464da3" providerId="ADAL" clId="{91A449D9-C029-433C-9BF8-85559306D123}" dt="2020-08-18T14:37:05.852" v="4543" actId="26606"/>
          <ac:spMkLst>
            <pc:docMk/>
            <pc:sldMk cId="1814230296" sldId="262"/>
            <ac:spMk id="16" creationId="{87CC2527-562A-4F69-B487-4371E5B243E7}"/>
          </ac:spMkLst>
        </pc:spChg>
        <pc:spChg chg="add del">
          <ac:chgData name="Office" userId="7b3abbdb-3228-44e0-bf94-e40612464da3" providerId="ADAL" clId="{91A449D9-C029-433C-9BF8-85559306D123}" dt="2020-08-18T14:37:10.155" v="4545" actId="26606"/>
          <ac:spMkLst>
            <pc:docMk/>
            <pc:sldMk cId="1814230296" sldId="262"/>
            <ac:spMk id="19" creationId="{71B2258F-86CA-4D4D-8270-BC05FCDEBFB3}"/>
          </ac:spMkLst>
        </pc:spChg>
        <pc:spChg chg="add del">
          <ac:chgData name="Office" userId="7b3abbdb-3228-44e0-bf94-e40612464da3" providerId="ADAL" clId="{91A449D9-C029-433C-9BF8-85559306D123}" dt="2020-08-18T14:38:42.883" v="4560" actId="26606"/>
          <ac:spMkLst>
            <pc:docMk/>
            <pc:sldMk cId="1814230296" sldId="262"/>
            <ac:spMk id="21" creationId="{C1DD1A8A-57D5-4A81-AD04-532B043C5611}"/>
          </ac:spMkLst>
        </pc:spChg>
        <pc:spChg chg="add del">
          <ac:chgData name="Office" userId="7b3abbdb-3228-44e0-bf94-e40612464da3" providerId="ADAL" clId="{91A449D9-C029-433C-9BF8-85559306D123}" dt="2020-08-18T14:38:42.883" v="4560" actId="26606"/>
          <ac:spMkLst>
            <pc:docMk/>
            <pc:sldMk cId="1814230296" sldId="262"/>
            <ac:spMk id="22" creationId="{007891EC-4501-44ED-A8C8-B11B6DB767AB}"/>
          </ac:spMkLst>
        </pc:spChg>
        <pc:spChg chg="add del">
          <ac:chgData name="Office" userId="7b3abbdb-3228-44e0-bf94-e40612464da3" providerId="ADAL" clId="{91A449D9-C029-433C-9BF8-85559306D123}" dt="2020-08-18T14:38:16.169" v="4557" actId="26606"/>
          <ac:spMkLst>
            <pc:docMk/>
            <pc:sldMk cId="1814230296" sldId="262"/>
            <ac:spMk id="27" creationId="{22A397E7-BF60-45B2-84C7-B074B76C37A7}"/>
          </ac:spMkLst>
        </pc:spChg>
        <pc:spChg chg="add del">
          <ac:chgData name="Office" userId="7b3abbdb-3228-44e0-bf94-e40612464da3" providerId="ADAL" clId="{91A449D9-C029-433C-9BF8-85559306D123}" dt="2020-08-18T14:38:16.169" v="4557" actId="26606"/>
          <ac:spMkLst>
            <pc:docMk/>
            <pc:sldMk cId="1814230296" sldId="262"/>
            <ac:spMk id="29" creationId="{890DEF05-784E-4B61-89E4-04C4ECF4E5A0}"/>
          </ac:spMkLst>
        </pc:spChg>
        <pc:spChg chg="add del">
          <ac:chgData name="Office" userId="7b3abbdb-3228-44e0-bf94-e40612464da3" providerId="ADAL" clId="{91A449D9-C029-433C-9BF8-85559306D123}" dt="2020-08-18T14:38:42.883" v="4560" actId="26606"/>
          <ac:spMkLst>
            <pc:docMk/>
            <pc:sldMk cId="1814230296" sldId="262"/>
            <ac:spMk id="33" creationId="{71B2258F-86CA-4D4D-8270-BC05FCDEBFB3}"/>
          </ac:spMkLst>
        </pc:spChg>
        <pc:picChg chg="add mod ord">
          <ac:chgData name="Office" userId="7b3abbdb-3228-44e0-bf94-e40612464da3" providerId="ADAL" clId="{91A449D9-C029-433C-9BF8-85559306D123}" dt="2020-08-18T14:38:42.883" v="4560" actId="26606"/>
          <ac:picMkLst>
            <pc:docMk/>
            <pc:sldMk cId="1814230296" sldId="262"/>
            <ac:picMk id="5" creationId="{D6B693F5-F58E-45C3-A9FA-14C7B9D00958}"/>
          </ac:picMkLst>
        </pc:picChg>
        <pc:cxnChg chg="add del">
          <ac:chgData name="Office" userId="7b3abbdb-3228-44e0-bf94-e40612464da3" providerId="ADAL" clId="{91A449D9-C029-433C-9BF8-85559306D123}" dt="2020-08-18T14:37:05.852" v="4543" actId="26606"/>
          <ac:cxnSpMkLst>
            <pc:docMk/>
            <pc:sldMk cId="1814230296" sldId="262"/>
            <ac:cxnSpMk id="17" creationId="{BCDAEC91-5BCE-4B55-9CC0-43EF94CB734B}"/>
          </ac:cxnSpMkLst>
        </pc:cxnChg>
        <pc:cxnChg chg="add del">
          <ac:chgData name="Office" userId="7b3abbdb-3228-44e0-bf94-e40612464da3" providerId="ADAL" clId="{91A449D9-C029-433C-9BF8-85559306D123}" dt="2020-08-18T14:38:16.169" v="4557" actId="26606"/>
          <ac:cxnSpMkLst>
            <pc:docMk/>
            <pc:sldMk cId="1814230296" sldId="262"/>
            <ac:cxnSpMk id="31" creationId="{C41BAEC7-F7B0-4224-8B18-8F74B7D87F0B}"/>
          </ac:cxnSpMkLst>
        </pc:cxnChg>
      </pc:sldChg>
      <pc:sldChg chg="addSp delSp modSp new mod modClrScheme modAnim chgLayout modNotesTx">
        <pc:chgData name="Office" userId="7b3abbdb-3228-44e0-bf94-e40612464da3" providerId="ADAL" clId="{91A449D9-C029-433C-9BF8-85559306D123}" dt="2020-08-18T17:06:34.468" v="6717"/>
        <pc:sldMkLst>
          <pc:docMk/>
          <pc:sldMk cId="2104280075" sldId="263"/>
        </pc:sldMkLst>
        <pc:spChg chg="del mod ord">
          <ac:chgData name="Office" userId="7b3abbdb-3228-44e0-bf94-e40612464da3" providerId="ADAL" clId="{91A449D9-C029-433C-9BF8-85559306D123}" dt="2020-08-16T10:58:03.022" v="200" actId="700"/>
          <ac:spMkLst>
            <pc:docMk/>
            <pc:sldMk cId="2104280075" sldId="263"/>
            <ac:spMk id="2" creationId="{D9AA8B56-4873-4918-A897-650E24A81AB4}"/>
          </ac:spMkLst>
        </pc:spChg>
        <pc:spChg chg="del mod ord">
          <ac:chgData name="Office" userId="7b3abbdb-3228-44e0-bf94-e40612464da3" providerId="ADAL" clId="{91A449D9-C029-433C-9BF8-85559306D123}" dt="2020-08-16T10:58:03.022" v="200" actId="700"/>
          <ac:spMkLst>
            <pc:docMk/>
            <pc:sldMk cId="2104280075" sldId="263"/>
            <ac:spMk id="3" creationId="{D539D445-5B49-4D49-A47B-3269A72DDA78}"/>
          </ac:spMkLst>
        </pc:spChg>
        <pc:spChg chg="add mod ord">
          <ac:chgData name="Office" userId="7b3abbdb-3228-44e0-bf94-e40612464da3" providerId="ADAL" clId="{91A449D9-C029-433C-9BF8-85559306D123}" dt="2020-08-18T15:32:26.238" v="6268" actId="114"/>
          <ac:spMkLst>
            <pc:docMk/>
            <pc:sldMk cId="2104280075" sldId="263"/>
            <ac:spMk id="4" creationId="{E9074770-3B84-471F-B98F-A7E414B4BE0D}"/>
          </ac:spMkLst>
        </pc:spChg>
        <pc:spChg chg="add mod ord">
          <ac:chgData name="Office" userId="7b3abbdb-3228-44e0-bf94-e40612464da3" providerId="ADAL" clId="{91A449D9-C029-433C-9BF8-85559306D123}" dt="2020-08-18T15:30:08.576" v="6197" actId="1076"/>
          <ac:spMkLst>
            <pc:docMk/>
            <pc:sldMk cId="2104280075" sldId="263"/>
            <ac:spMk id="5" creationId="{6A5671B6-6D91-4521-90B7-B3F9B3A29B09}"/>
          </ac:spMkLst>
        </pc:spChg>
        <pc:spChg chg="add mod ord">
          <ac:chgData name="Office" userId="7b3abbdb-3228-44e0-bf94-e40612464da3" providerId="ADAL" clId="{91A449D9-C029-433C-9BF8-85559306D123}" dt="2020-08-18T15:32:00.605" v="6266" actId="403"/>
          <ac:spMkLst>
            <pc:docMk/>
            <pc:sldMk cId="2104280075" sldId="263"/>
            <ac:spMk id="6" creationId="{3632D897-74A6-4660-ABE9-AC83F329457C}"/>
          </ac:spMkLst>
        </pc:spChg>
        <pc:spChg chg="add mod ord">
          <ac:chgData name="Office" userId="7b3abbdb-3228-44e0-bf94-e40612464da3" providerId="ADAL" clId="{91A449D9-C029-433C-9BF8-85559306D123}" dt="2020-08-18T15:30:13.771" v="6198" actId="1076"/>
          <ac:spMkLst>
            <pc:docMk/>
            <pc:sldMk cId="2104280075" sldId="263"/>
            <ac:spMk id="7" creationId="{817285B5-DAE6-4BB4-A07C-962426D261EF}"/>
          </ac:spMkLst>
        </pc:spChg>
        <pc:spChg chg="add mod ord">
          <ac:chgData name="Office" userId="7b3abbdb-3228-44e0-bf94-e40612464da3" providerId="ADAL" clId="{91A449D9-C029-433C-9BF8-85559306D123}" dt="2020-08-18T15:31:52.323" v="6265" actId="403"/>
          <ac:spMkLst>
            <pc:docMk/>
            <pc:sldMk cId="2104280075" sldId="263"/>
            <ac:spMk id="8" creationId="{81CE47D5-44AE-4ACF-B2CB-BCC2E0C0CCB1}"/>
          </ac:spMkLst>
        </pc:spChg>
        <pc:picChg chg="add del mod">
          <ac:chgData name="Office" userId="7b3abbdb-3228-44e0-bf94-e40612464da3" providerId="ADAL" clId="{91A449D9-C029-433C-9BF8-85559306D123}" dt="2020-08-18T15:25:02.178" v="6074" actId="478"/>
          <ac:picMkLst>
            <pc:docMk/>
            <pc:sldMk cId="2104280075" sldId="263"/>
            <ac:picMk id="3" creationId="{DC02DA38-077B-48AC-A95E-D2A9DAABB601}"/>
          </ac:picMkLst>
        </pc:picChg>
        <pc:picChg chg="add mod ord">
          <ac:chgData name="Office" userId="7b3abbdb-3228-44e0-bf94-e40612464da3" providerId="ADAL" clId="{91A449D9-C029-433C-9BF8-85559306D123}" dt="2020-08-18T15:26:23.879" v="6089" actId="1076"/>
          <ac:picMkLst>
            <pc:docMk/>
            <pc:sldMk cId="2104280075" sldId="263"/>
            <ac:picMk id="10" creationId="{427A6345-3E12-44FF-ABD3-776E39692D22}"/>
          </ac:picMkLst>
        </pc:picChg>
        <pc:picChg chg="add mod ord">
          <ac:chgData name="Office" userId="7b3abbdb-3228-44e0-bf94-e40612464da3" providerId="ADAL" clId="{91A449D9-C029-433C-9BF8-85559306D123}" dt="2020-08-18T15:30:35.738" v="6208" actId="14100"/>
          <ac:picMkLst>
            <pc:docMk/>
            <pc:sldMk cId="2104280075" sldId="263"/>
            <ac:picMk id="12" creationId="{9EC1801D-7830-4884-984E-9779C9C2F0D8}"/>
          </ac:picMkLst>
        </pc:picChg>
      </pc:sldChg>
      <pc:sldChg chg="addSp modSp new mod setBg setClrOvrMap">
        <pc:chgData name="Office" userId="7b3abbdb-3228-44e0-bf94-e40612464da3" providerId="ADAL" clId="{91A449D9-C029-433C-9BF8-85559306D123}" dt="2020-08-18T15:33:44.426" v="6316" actId="6549"/>
        <pc:sldMkLst>
          <pc:docMk/>
          <pc:sldMk cId="921468445" sldId="264"/>
        </pc:sldMkLst>
        <pc:spChg chg="mod">
          <ac:chgData name="Office" userId="7b3abbdb-3228-44e0-bf94-e40612464da3" providerId="ADAL" clId="{91A449D9-C029-433C-9BF8-85559306D123}" dt="2020-08-18T15:33:07.102" v="6280" actId="26606"/>
          <ac:spMkLst>
            <pc:docMk/>
            <pc:sldMk cId="921468445" sldId="264"/>
            <ac:spMk id="2" creationId="{9A908BCA-967B-4145-8534-8C9ED5375892}"/>
          </ac:spMkLst>
        </pc:spChg>
        <pc:spChg chg="mod">
          <ac:chgData name="Office" userId="7b3abbdb-3228-44e0-bf94-e40612464da3" providerId="ADAL" clId="{91A449D9-C029-433C-9BF8-85559306D123}" dt="2020-08-18T15:33:44.426" v="6316" actId="6549"/>
          <ac:spMkLst>
            <pc:docMk/>
            <pc:sldMk cId="921468445" sldId="264"/>
            <ac:spMk id="3" creationId="{AF2C3F70-569E-4DE1-B96A-4468D6375E8A}"/>
          </ac:spMkLst>
        </pc:spChg>
        <pc:spChg chg="add">
          <ac:chgData name="Office" userId="7b3abbdb-3228-44e0-bf94-e40612464da3" providerId="ADAL" clId="{91A449D9-C029-433C-9BF8-85559306D123}" dt="2020-08-18T15:33:07.102" v="6280" actId="26606"/>
          <ac:spMkLst>
            <pc:docMk/>
            <pc:sldMk cId="921468445" sldId="264"/>
            <ac:spMk id="10" creationId="{CF62D2A7-8207-488C-9F46-316BA81A16C8}"/>
          </ac:spMkLst>
        </pc:spChg>
        <pc:picChg chg="add mod">
          <ac:chgData name="Office" userId="7b3abbdb-3228-44e0-bf94-e40612464da3" providerId="ADAL" clId="{91A449D9-C029-433C-9BF8-85559306D123}" dt="2020-08-18T15:33:07.102" v="6280" actId="26606"/>
          <ac:picMkLst>
            <pc:docMk/>
            <pc:sldMk cId="921468445" sldId="264"/>
            <ac:picMk id="5" creationId="{D81A8D00-BA22-4C39-9A20-5BE21B5B70A6}"/>
          </ac:picMkLst>
        </pc:picChg>
      </pc:sldChg>
      <pc:sldChg chg="addSp delSp modSp new mod ord setBg modNotesTx">
        <pc:chgData name="Office" userId="7b3abbdb-3228-44e0-bf94-e40612464da3" providerId="ADAL" clId="{91A449D9-C029-433C-9BF8-85559306D123}" dt="2020-08-18T17:11:15.827" v="6814" actId="20577"/>
        <pc:sldMkLst>
          <pc:docMk/>
          <pc:sldMk cId="3837878923" sldId="265"/>
        </pc:sldMkLst>
        <pc:spChg chg="mod">
          <ac:chgData name="Office" userId="7b3abbdb-3228-44e0-bf94-e40612464da3" providerId="ADAL" clId="{91A449D9-C029-433C-9BF8-85559306D123}" dt="2020-08-18T14:52:37.999" v="4693" actId="26606"/>
          <ac:spMkLst>
            <pc:docMk/>
            <pc:sldMk cId="3837878923" sldId="265"/>
            <ac:spMk id="2" creationId="{BF3BE2FA-4E34-4846-9097-C31EF2AF8B13}"/>
          </ac:spMkLst>
        </pc:spChg>
        <pc:spChg chg="mod">
          <ac:chgData name="Office" userId="7b3abbdb-3228-44e0-bf94-e40612464da3" providerId="ADAL" clId="{91A449D9-C029-433C-9BF8-85559306D123}" dt="2020-08-18T17:11:03.839" v="6810" actId="20577"/>
          <ac:spMkLst>
            <pc:docMk/>
            <pc:sldMk cId="3837878923" sldId="265"/>
            <ac:spMk id="3" creationId="{0F70B42D-29DD-437F-BB97-7C82CE145159}"/>
          </ac:spMkLst>
        </pc:spChg>
        <pc:spChg chg="add del mod">
          <ac:chgData name="Office" userId="7b3abbdb-3228-44e0-bf94-e40612464da3" providerId="ADAL" clId="{91A449D9-C029-433C-9BF8-85559306D123}" dt="2020-08-18T14:48:18.989" v="4585" actId="21"/>
          <ac:spMkLst>
            <pc:docMk/>
            <pc:sldMk cId="3837878923" sldId="265"/>
            <ac:spMk id="4" creationId="{67141487-EFD3-4171-820D-EC22A15ADE74}"/>
          </ac:spMkLst>
        </pc:spChg>
        <pc:spChg chg="add">
          <ac:chgData name="Office" userId="7b3abbdb-3228-44e0-bf94-e40612464da3" providerId="ADAL" clId="{91A449D9-C029-433C-9BF8-85559306D123}" dt="2020-08-18T14:52:37.999" v="4693" actId="26606"/>
          <ac:spMkLst>
            <pc:docMk/>
            <pc:sldMk cId="3837878923" sldId="265"/>
            <ac:spMk id="19" creationId="{0EFD753D-6A49-46DD-9E82-AA6E2C62B461}"/>
          </ac:spMkLst>
        </pc:spChg>
        <pc:spChg chg="add">
          <ac:chgData name="Office" userId="7b3abbdb-3228-44e0-bf94-e40612464da3" providerId="ADAL" clId="{91A449D9-C029-433C-9BF8-85559306D123}" dt="2020-08-18T14:52:37.999" v="4693" actId="26606"/>
          <ac:spMkLst>
            <pc:docMk/>
            <pc:sldMk cId="3837878923" sldId="265"/>
            <ac:spMk id="21" creationId="{138A5824-1F4A-4EE7-BC13-5BB48FC0809B}"/>
          </ac:spMkLst>
        </pc:spChg>
        <pc:picChg chg="add mod">
          <ac:chgData name="Office" userId="7b3abbdb-3228-44e0-bf94-e40612464da3" providerId="ADAL" clId="{91A449D9-C029-433C-9BF8-85559306D123}" dt="2020-08-18T14:52:37.999" v="4693" actId="26606"/>
          <ac:picMkLst>
            <pc:docMk/>
            <pc:sldMk cId="3837878923" sldId="265"/>
            <ac:picMk id="6" creationId="{A4EB72B0-1A92-428A-B364-CB10A0719322}"/>
          </ac:picMkLst>
        </pc:picChg>
        <pc:picChg chg="add mod ord">
          <ac:chgData name="Office" userId="7b3abbdb-3228-44e0-bf94-e40612464da3" providerId="ADAL" clId="{91A449D9-C029-433C-9BF8-85559306D123}" dt="2020-08-18T14:52:37.999" v="4693" actId="26606"/>
          <ac:picMkLst>
            <pc:docMk/>
            <pc:sldMk cId="3837878923" sldId="265"/>
            <ac:picMk id="8" creationId="{04B816E7-8346-4F04-A13E-2DAA8F93944E}"/>
          </ac:picMkLst>
        </pc:picChg>
        <pc:picChg chg="add mod ord">
          <ac:chgData name="Office" userId="7b3abbdb-3228-44e0-bf94-e40612464da3" providerId="ADAL" clId="{91A449D9-C029-433C-9BF8-85559306D123}" dt="2020-08-18T14:52:37.999" v="4693" actId="26606"/>
          <ac:picMkLst>
            <pc:docMk/>
            <pc:sldMk cId="3837878923" sldId="265"/>
            <ac:picMk id="10" creationId="{E0F5FDB3-DE19-47F7-A812-AE2247BA5553}"/>
          </ac:picMkLst>
        </pc:picChg>
        <pc:picChg chg="add mod">
          <ac:chgData name="Office" userId="7b3abbdb-3228-44e0-bf94-e40612464da3" providerId="ADAL" clId="{91A449D9-C029-433C-9BF8-85559306D123}" dt="2020-08-18T14:52:37.999" v="4693" actId="26606"/>
          <ac:picMkLst>
            <pc:docMk/>
            <pc:sldMk cId="3837878923" sldId="265"/>
            <ac:picMk id="12" creationId="{0258ECD5-6A8C-48EA-A8B7-2FD5132EBAE7}"/>
          </ac:picMkLst>
        </pc:picChg>
        <pc:picChg chg="add mod ord">
          <ac:chgData name="Office" userId="7b3abbdb-3228-44e0-bf94-e40612464da3" providerId="ADAL" clId="{91A449D9-C029-433C-9BF8-85559306D123}" dt="2020-08-18T14:52:37.999" v="4693" actId="26606"/>
          <ac:picMkLst>
            <pc:docMk/>
            <pc:sldMk cId="3837878923" sldId="265"/>
            <ac:picMk id="14" creationId="{8373FE48-F361-4562-BFFC-F01B1FBA3DD2}"/>
          </ac:picMkLst>
        </pc:picChg>
      </pc:sldChg>
      <pc:sldChg chg="addSp delSp modSp new mod setBg modClrScheme setClrOvrMap chgLayout">
        <pc:chgData name="Office" userId="7b3abbdb-3228-44e0-bf94-e40612464da3" providerId="ADAL" clId="{91A449D9-C029-433C-9BF8-85559306D123}" dt="2020-08-18T17:35:29.147" v="7135" actId="26606"/>
        <pc:sldMkLst>
          <pc:docMk/>
          <pc:sldMk cId="2939429557" sldId="266"/>
        </pc:sldMkLst>
        <pc:spChg chg="mod ord">
          <ac:chgData name="Office" userId="7b3abbdb-3228-44e0-bf94-e40612464da3" providerId="ADAL" clId="{91A449D9-C029-433C-9BF8-85559306D123}" dt="2020-08-18T17:35:29.147" v="7135" actId="26606"/>
          <ac:spMkLst>
            <pc:docMk/>
            <pc:sldMk cId="2939429557" sldId="266"/>
            <ac:spMk id="2" creationId="{BF53C91E-070D-45EA-AD45-C7BDC12A8BDC}"/>
          </ac:spMkLst>
        </pc:spChg>
        <pc:spChg chg="del">
          <ac:chgData name="Office" userId="7b3abbdb-3228-44e0-bf94-e40612464da3" providerId="ADAL" clId="{91A449D9-C029-433C-9BF8-85559306D123}" dt="2020-08-16T11:32:09.111" v="748" actId="700"/>
          <ac:spMkLst>
            <pc:docMk/>
            <pc:sldMk cId="2939429557" sldId="266"/>
            <ac:spMk id="3" creationId="{319D50B7-76C8-4615-8612-25C2C9CF5DE2}"/>
          </ac:spMkLst>
        </pc:spChg>
        <pc:spChg chg="add">
          <ac:chgData name="Office" userId="7b3abbdb-3228-44e0-bf94-e40612464da3" providerId="ADAL" clId="{91A449D9-C029-433C-9BF8-85559306D123}" dt="2020-08-18T17:35:29.147" v="7135" actId="26606"/>
          <ac:spMkLst>
            <pc:docMk/>
            <pc:sldMk cId="2939429557" sldId="266"/>
            <ac:spMk id="7" creationId="{66B332A4-D438-4773-A77F-5ED49A448D9D}"/>
          </ac:spMkLst>
        </pc:spChg>
        <pc:spChg chg="add">
          <ac:chgData name="Office" userId="7b3abbdb-3228-44e0-bf94-e40612464da3" providerId="ADAL" clId="{91A449D9-C029-433C-9BF8-85559306D123}" dt="2020-08-18T17:35:29.147" v="7135" actId="26606"/>
          <ac:spMkLst>
            <pc:docMk/>
            <pc:sldMk cId="2939429557" sldId="266"/>
            <ac:spMk id="9" creationId="{DF9AD32D-FF05-44F4-BD4D-9CEE89B71EB9}"/>
          </ac:spMkLst>
        </pc:spChg>
      </pc:sldChg>
      <pc:sldChg chg="addSp modSp new mod setBg setClrOvrMap modNotesTx">
        <pc:chgData name="Office" userId="7b3abbdb-3228-44e0-bf94-e40612464da3" providerId="ADAL" clId="{91A449D9-C029-433C-9BF8-85559306D123}" dt="2020-08-18T17:36:12.584" v="7172" actId="27636"/>
        <pc:sldMkLst>
          <pc:docMk/>
          <pc:sldMk cId="2770831767" sldId="267"/>
        </pc:sldMkLst>
        <pc:spChg chg="mod">
          <ac:chgData name="Office" userId="7b3abbdb-3228-44e0-bf94-e40612464da3" providerId="ADAL" clId="{91A449D9-C029-433C-9BF8-85559306D123}" dt="2020-08-18T17:36:04.799" v="7169" actId="20577"/>
          <ac:spMkLst>
            <pc:docMk/>
            <pc:sldMk cId="2770831767" sldId="267"/>
            <ac:spMk id="2" creationId="{F44C7B06-E659-485A-98AD-487E0FD4793F}"/>
          </ac:spMkLst>
        </pc:spChg>
        <pc:spChg chg="mod">
          <ac:chgData name="Office" userId="7b3abbdb-3228-44e0-bf94-e40612464da3" providerId="ADAL" clId="{91A449D9-C029-433C-9BF8-85559306D123}" dt="2020-08-18T17:36:12.584" v="7172" actId="27636"/>
          <ac:spMkLst>
            <pc:docMk/>
            <pc:sldMk cId="2770831767" sldId="267"/>
            <ac:spMk id="3" creationId="{4606DF39-E178-43A1-A91F-D4E38EA9957D}"/>
          </ac:spMkLst>
        </pc:spChg>
        <pc:spChg chg="add">
          <ac:chgData name="Office" userId="7b3abbdb-3228-44e0-bf94-e40612464da3" providerId="ADAL" clId="{91A449D9-C029-433C-9BF8-85559306D123}" dt="2020-08-18T17:35:49.725" v="7137" actId="26606"/>
          <ac:spMkLst>
            <pc:docMk/>
            <pc:sldMk cId="2770831767" sldId="267"/>
            <ac:spMk id="8" creationId="{AD21898E-86C0-4C8A-A76C-DF33E844C87A}"/>
          </ac:spMkLst>
        </pc:spChg>
        <pc:spChg chg="add">
          <ac:chgData name="Office" userId="7b3abbdb-3228-44e0-bf94-e40612464da3" providerId="ADAL" clId="{91A449D9-C029-433C-9BF8-85559306D123}" dt="2020-08-18T17:35:49.725" v="7137" actId="26606"/>
          <ac:spMkLst>
            <pc:docMk/>
            <pc:sldMk cId="2770831767" sldId="267"/>
            <ac:spMk id="10" creationId="{5C8F04BD-D093-45D0-B54C-50FDB308B4EE}"/>
          </ac:spMkLst>
        </pc:spChg>
      </pc:sldChg>
      <pc:sldChg chg="addSp delSp modSp new mod setBg modAnim setClrOvrMap modNotesTx">
        <pc:chgData name="Office" userId="7b3abbdb-3228-44e0-bf94-e40612464da3" providerId="ADAL" clId="{91A449D9-C029-433C-9BF8-85559306D123}" dt="2020-08-19T07:32:39.444" v="7909" actId="20577"/>
        <pc:sldMkLst>
          <pc:docMk/>
          <pc:sldMk cId="3522333936" sldId="268"/>
        </pc:sldMkLst>
        <pc:spChg chg="mod">
          <ac:chgData name="Office" userId="7b3abbdb-3228-44e0-bf94-e40612464da3" providerId="ADAL" clId="{91A449D9-C029-433C-9BF8-85559306D123}" dt="2020-08-18T18:12:36.892" v="7389" actId="26606"/>
          <ac:spMkLst>
            <pc:docMk/>
            <pc:sldMk cId="3522333936" sldId="268"/>
            <ac:spMk id="2" creationId="{6B1316DC-325F-4113-ACA0-1C391346370D}"/>
          </ac:spMkLst>
        </pc:spChg>
        <pc:spChg chg="mod">
          <ac:chgData name="Office" userId="7b3abbdb-3228-44e0-bf94-e40612464da3" providerId="ADAL" clId="{91A449D9-C029-433C-9BF8-85559306D123}" dt="2020-08-19T07:32:39.444" v="7909" actId="20577"/>
          <ac:spMkLst>
            <pc:docMk/>
            <pc:sldMk cId="3522333936" sldId="268"/>
            <ac:spMk id="3" creationId="{A1CA4D20-39E3-49A9-9C65-22DD08167CAB}"/>
          </ac:spMkLst>
        </pc:spChg>
        <pc:spChg chg="add del">
          <ac:chgData name="Office" userId="7b3abbdb-3228-44e0-bf94-e40612464da3" providerId="ADAL" clId="{91A449D9-C029-433C-9BF8-85559306D123}" dt="2020-08-18T18:12:36.892" v="7389" actId="26606"/>
          <ac:spMkLst>
            <pc:docMk/>
            <pc:sldMk cId="3522333936" sldId="268"/>
            <ac:spMk id="10" creationId="{4F74D28C-3268-4E35-8EE1-D92CB4A85A7D}"/>
          </ac:spMkLst>
        </pc:spChg>
        <pc:spChg chg="add">
          <ac:chgData name="Office" userId="7b3abbdb-3228-44e0-bf94-e40612464da3" providerId="ADAL" clId="{91A449D9-C029-433C-9BF8-85559306D123}" dt="2020-08-18T18:12:36.892" v="7389" actId="26606"/>
          <ac:spMkLst>
            <pc:docMk/>
            <pc:sldMk cId="3522333936" sldId="268"/>
            <ac:spMk id="15" creationId="{5FDF4720-5445-47BE-89FE-E40D1AE6F619}"/>
          </ac:spMkLst>
        </pc:spChg>
        <pc:spChg chg="add">
          <ac:chgData name="Office" userId="7b3abbdb-3228-44e0-bf94-e40612464da3" providerId="ADAL" clId="{91A449D9-C029-433C-9BF8-85559306D123}" dt="2020-08-18T18:12:36.892" v="7389" actId="26606"/>
          <ac:spMkLst>
            <pc:docMk/>
            <pc:sldMk cId="3522333936" sldId="268"/>
            <ac:spMk id="17" creationId="{AC8710B4-A815-4082-9E4F-F13A0007090C}"/>
          </ac:spMkLst>
        </pc:spChg>
        <pc:picChg chg="add del mod">
          <ac:chgData name="Office" userId="7b3abbdb-3228-44e0-bf94-e40612464da3" providerId="ADAL" clId="{91A449D9-C029-433C-9BF8-85559306D123}" dt="2020-08-18T18:12:34.148" v="7388" actId="478"/>
          <ac:picMkLst>
            <pc:docMk/>
            <pc:sldMk cId="3522333936" sldId="268"/>
            <ac:picMk id="5" creationId="{ECF05E6C-19C3-4F5E-8F76-1CD08ACEEFB8}"/>
          </ac:picMkLst>
        </pc:picChg>
        <pc:picChg chg="add mod ord">
          <ac:chgData name="Office" userId="7b3abbdb-3228-44e0-bf94-e40612464da3" providerId="ADAL" clId="{91A449D9-C029-433C-9BF8-85559306D123}" dt="2020-08-18T18:12:36.892" v="7389" actId="26606"/>
          <ac:picMkLst>
            <pc:docMk/>
            <pc:sldMk cId="3522333936" sldId="268"/>
            <ac:picMk id="7" creationId="{70BB9ECD-542F-49FD-8D55-F4E64B4E881B}"/>
          </ac:picMkLst>
        </pc:picChg>
      </pc:sldChg>
      <pc:sldChg chg="addSp modSp new mod setBg modAnim setClrOvrMap">
        <pc:chgData name="Office" userId="7b3abbdb-3228-44e0-bf94-e40612464da3" providerId="ADAL" clId="{91A449D9-C029-433C-9BF8-85559306D123}" dt="2020-08-18T19:06:43.428" v="7413" actId="14100"/>
        <pc:sldMkLst>
          <pc:docMk/>
          <pc:sldMk cId="3590665031" sldId="269"/>
        </pc:sldMkLst>
        <pc:spChg chg="mod">
          <ac:chgData name="Office" userId="7b3abbdb-3228-44e0-bf94-e40612464da3" providerId="ADAL" clId="{91A449D9-C029-433C-9BF8-85559306D123}" dt="2020-08-18T19:06:35.697" v="7412" actId="26606"/>
          <ac:spMkLst>
            <pc:docMk/>
            <pc:sldMk cId="3590665031" sldId="269"/>
            <ac:spMk id="2" creationId="{39788FD9-4CD0-42B5-98C1-04F9E467370B}"/>
          </ac:spMkLst>
        </pc:spChg>
        <pc:spChg chg="mod">
          <ac:chgData name="Office" userId="7b3abbdb-3228-44e0-bf94-e40612464da3" providerId="ADAL" clId="{91A449D9-C029-433C-9BF8-85559306D123}" dt="2020-08-18T19:06:43.428" v="7413" actId="14100"/>
          <ac:spMkLst>
            <pc:docMk/>
            <pc:sldMk cId="3590665031" sldId="269"/>
            <ac:spMk id="3" creationId="{09269EF3-B143-42C2-BF9B-446DB92F925A}"/>
          </ac:spMkLst>
        </pc:spChg>
        <pc:spChg chg="add">
          <ac:chgData name="Office" userId="7b3abbdb-3228-44e0-bf94-e40612464da3" providerId="ADAL" clId="{91A449D9-C029-433C-9BF8-85559306D123}" dt="2020-08-18T19:06:35.697" v="7412" actId="26606"/>
          <ac:spMkLst>
            <pc:docMk/>
            <pc:sldMk cId="3590665031" sldId="269"/>
            <ac:spMk id="10" creationId="{CF62D2A7-8207-488C-9F46-316BA81A16C8}"/>
          </ac:spMkLst>
        </pc:spChg>
        <pc:picChg chg="add mod">
          <ac:chgData name="Office" userId="7b3abbdb-3228-44e0-bf94-e40612464da3" providerId="ADAL" clId="{91A449D9-C029-433C-9BF8-85559306D123}" dt="2020-08-18T19:06:35.697" v="7412" actId="26606"/>
          <ac:picMkLst>
            <pc:docMk/>
            <pc:sldMk cId="3590665031" sldId="269"/>
            <ac:picMk id="5" creationId="{E843BE51-245E-479F-9289-AC444724FE26}"/>
          </ac:picMkLst>
        </pc:picChg>
      </pc:sldChg>
      <pc:sldChg chg="addSp modSp new mod setBg setClrOvrMap">
        <pc:chgData name="Office" userId="7b3abbdb-3228-44e0-bf94-e40612464da3" providerId="ADAL" clId="{91A449D9-C029-433C-9BF8-85559306D123}" dt="2020-08-18T19:11:28.928" v="7544" actId="5793"/>
        <pc:sldMkLst>
          <pc:docMk/>
          <pc:sldMk cId="3007597613" sldId="270"/>
        </pc:sldMkLst>
        <pc:spChg chg="mod">
          <ac:chgData name="Office" userId="7b3abbdb-3228-44e0-bf94-e40612464da3" providerId="ADAL" clId="{91A449D9-C029-433C-9BF8-85559306D123}" dt="2020-08-18T19:09:39.927" v="7417" actId="26606"/>
          <ac:spMkLst>
            <pc:docMk/>
            <pc:sldMk cId="3007597613" sldId="270"/>
            <ac:spMk id="2" creationId="{09FE8231-95E9-4975-8D6B-32BF7A1055AB}"/>
          </ac:spMkLst>
        </pc:spChg>
        <pc:spChg chg="mod">
          <ac:chgData name="Office" userId="7b3abbdb-3228-44e0-bf94-e40612464da3" providerId="ADAL" clId="{91A449D9-C029-433C-9BF8-85559306D123}" dt="2020-08-18T19:11:28.928" v="7544" actId="5793"/>
          <ac:spMkLst>
            <pc:docMk/>
            <pc:sldMk cId="3007597613" sldId="270"/>
            <ac:spMk id="3" creationId="{49063FF2-EB69-45FE-A34D-125159CFD1E6}"/>
          </ac:spMkLst>
        </pc:spChg>
        <pc:spChg chg="add">
          <ac:chgData name="Office" userId="7b3abbdb-3228-44e0-bf94-e40612464da3" providerId="ADAL" clId="{91A449D9-C029-433C-9BF8-85559306D123}" dt="2020-08-18T19:09:39.927" v="7417" actId="26606"/>
          <ac:spMkLst>
            <pc:docMk/>
            <pc:sldMk cId="3007597613" sldId="270"/>
            <ac:spMk id="10" creationId="{CF62D2A7-8207-488C-9F46-316BA81A16C8}"/>
          </ac:spMkLst>
        </pc:spChg>
        <pc:picChg chg="add mod">
          <ac:chgData name="Office" userId="7b3abbdb-3228-44e0-bf94-e40612464da3" providerId="ADAL" clId="{91A449D9-C029-433C-9BF8-85559306D123}" dt="2020-08-18T19:09:39.927" v="7417" actId="26606"/>
          <ac:picMkLst>
            <pc:docMk/>
            <pc:sldMk cId="3007597613" sldId="270"/>
            <ac:picMk id="5" creationId="{5CA7FECC-1312-4216-BB2E-F054D0A657F0}"/>
          </ac:picMkLst>
        </pc:picChg>
      </pc:sldChg>
      <pc:sldChg chg="addSp delSp modSp new mod modClrScheme modAnim chgLayout modNotesTx">
        <pc:chgData name="Office" userId="7b3abbdb-3228-44e0-bf94-e40612464da3" providerId="ADAL" clId="{91A449D9-C029-433C-9BF8-85559306D123}" dt="2020-08-19T07:16:18.346" v="7855"/>
        <pc:sldMkLst>
          <pc:docMk/>
          <pc:sldMk cId="315769200" sldId="271"/>
        </pc:sldMkLst>
        <pc:spChg chg="add mod">
          <ac:chgData name="Office" userId="7b3abbdb-3228-44e0-bf94-e40612464da3" providerId="ADAL" clId="{91A449D9-C029-433C-9BF8-85559306D123}" dt="2020-08-19T07:15:58.414" v="7854" actId="403"/>
          <ac:spMkLst>
            <pc:docMk/>
            <pc:sldMk cId="315769200" sldId="271"/>
            <ac:spMk id="2" creationId="{2EADB1AA-31B5-41C9-BAB7-339DC454A0ED}"/>
          </ac:spMkLst>
        </pc:spChg>
        <pc:spChg chg="del mod">
          <ac:chgData name="Office" userId="7b3abbdb-3228-44e0-bf94-e40612464da3" providerId="ADAL" clId="{91A449D9-C029-433C-9BF8-85559306D123}" dt="2020-08-16T14:24:54.227" v="2513" actId="478"/>
          <ac:spMkLst>
            <pc:docMk/>
            <pc:sldMk cId="315769200" sldId="271"/>
            <ac:spMk id="2" creationId="{DAB6E197-7D28-4AB8-AD4E-90DD1650EBCB}"/>
          </ac:spMkLst>
        </pc:spChg>
        <pc:spChg chg="del">
          <ac:chgData name="Office" userId="7b3abbdb-3228-44e0-bf94-e40612464da3" providerId="ADAL" clId="{91A449D9-C029-433C-9BF8-85559306D123}" dt="2020-08-16T14:24:44.838" v="2512"/>
          <ac:spMkLst>
            <pc:docMk/>
            <pc:sldMk cId="315769200" sldId="271"/>
            <ac:spMk id="3" creationId="{7A874F5C-1EEE-440C-9104-8B25AAE584D7}"/>
          </ac:spMkLst>
        </pc:spChg>
        <pc:spChg chg="add del mod">
          <ac:chgData name="Office" userId="7b3abbdb-3228-44e0-bf94-e40612464da3" providerId="ADAL" clId="{91A449D9-C029-433C-9BF8-85559306D123}" dt="2020-08-16T14:24:59.176" v="2514" actId="700"/>
          <ac:spMkLst>
            <pc:docMk/>
            <pc:sldMk cId="315769200" sldId="271"/>
            <ac:spMk id="6" creationId="{B7A47510-51BE-49C1-8041-5D7CF190D4C0}"/>
          </ac:spMkLst>
        </pc:spChg>
        <pc:picChg chg="add mod ord">
          <ac:chgData name="Office" userId="7b3abbdb-3228-44e0-bf94-e40612464da3" providerId="ADAL" clId="{91A449D9-C029-433C-9BF8-85559306D123}" dt="2020-08-18T11:25:08.723" v="3523"/>
          <ac:picMkLst>
            <pc:docMk/>
            <pc:sldMk cId="315769200" sldId="271"/>
            <ac:picMk id="4" creationId="{B8419322-4900-41AD-9F86-C140B91BECEC}"/>
          </ac:picMkLst>
        </pc:picChg>
      </pc:sldChg>
      <pc:sldChg chg="addSp delSp modSp new mod setBg modClrScheme setClrOvrMap chgLayout">
        <pc:chgData name="Office" userId="7b3abbdb-3228-44e0-bf94-e40612464da3" providerId="ADAL" clId="{91A449D9-C029-433C-9BF8-85559306D123}" dt="2020-08-18T14:25:18.443" v="4536" actId="26606"/>
        <pc:sldMkLst>
          <pc:docMk/>
          <pc:sldMk cId="3107972199" sldId="272"/>
        </pc:sldMkLst>
        <pc:spChg chg="del mod ord">
          <ac:chgData name="Office" userId="7b3abbdb-3228-44e0-bf94-e40612464da3" providerId="ADAL" clId="{91A449D9-C029-433C-9BF8-85559306D123}" dt="2020-08-16T14:01:43.100" v="2357" actId="700"/>
          <ac:spMkLst>
            <pc:docMk/>
            <pc:sldMk cId="3107972199" sldId="272"/>
            <ac:spMk id="2" creationId="{D531F953-4BAD-45B7-8BA7-856E99BD05F6}"/>
          </ac:spMkLst>
        </pc:spChg>
        <pc:spChg chg="del">
          <ac:chgData name="Office" userId="7b3abbdb-3228-44e0-bf94-e40612464da3" providerId="ADAL" clId="{91A449D9-C029-433C-9BF8-85559306D123}" dt="2020-08-16T14:01:43.100" v="2357" actId="700"/>
          <ac:spMkLst>
            <pc:docMk/>
            <pc:sldMk cId="3107972199" sldId="272"/>
            <ac:spMk id="3" creationId="{C970F88B-B4B5-4B5A-863B-95BA273DD7D3}"/>
          </ac:spMkLst>
        </pc:spChg>
        <pc:spChg chg="add mod ord">
          <ac:chgData name="Office" userId="7b3abbdb-3228-44e0-bf94-e40612464da3" providerId="ADAL" clId="{91A449D9-C029-433C-9BF8-85559306D123}" dt="2020-08-18T14:25:18.443" v="4536" actId="26606"/>
          <ac:spMkLst>
            <pc:docMk/>
            <pc:sldMk cId="3107972199" sldId="272"/>
            <ac:spMk id="4" creationId="{78CFA4D2-F119-402E-BD16-A5E51457C4A0}"/>
          </ac:spMkLst>
        </pc:spChg>
        <pc:spChg chg="add">
          <ac:chgData name="Office" userId="7b3abbdb-3228-44e0-bf94-e40612464da3" providerId="ADAL" clId="{91A449D9-C029-433C-9BF8-85559306D123}" dt="2020-08-18T14:25:18.443" v="4536" actId="26606"/>
          <ac:spMkLst>
            <pc:docMk/>
            <pc:sldMk cId="3107972199" sldId="272"/>
            <ac:spMk id="9" creationId="{71B2258F-86CA-4D4D-8270-BC05FCDEBFB3}"/>
          </ac:spMkLst>
        </pc:spChg>
        <pc:picChg chg="add mod">
          <ac:chgData name="Office" userId="7b3abbdb-3228-44e0-bf94-e40612464da3" providerId="ADAL" clId="{91A449D9-C029-433C-9BF8-85559306D123}" dt="2020-08-18T14:25:18.443" v="4536" actId="26606"/>
          <ac:picMkLst>
            <pc:docMk/>
            <pc:sldMk cId="3107972199" sldId="272"/>
            <ac:picMk id="3" creationId="{94FED207-F144-4422-8FCE-3D0925F414B8}"/>
          </ac:picMkLst>
        </pc:picChg>
      </pc:sldChg>
      <pc:sldChg chg="addSp modSp new mod setBg modAnim setClrOvrMap modNotesTx">
        <pc:chgData name="Office" userId="7b3abbdb-3228-44e0-bf94-e40612464da3" providerId="ADAL" clId="{91A449D9-C029-433C-9BF8-85559306D123}" dt="2020-08-18T17:10:33.204" v="6775"/>
        <pc:sldMkLst>
          <pc:docMk/>
          <pc:sldMk cId="280155366" sldId="273"/>
        </pc:sldMkLst>
        <pc:spChg chg="mod">
          <ac:chgData name="Office" userId="7b3abbdb-3228-44e0-bf94-e40612464da3" providerId="ADAL" clId="{91A449D9-C029-433C-9BF8-85559306D123}" dt="2020-08-18T15:42:16.308" v="6553" actId="26606"/>
          <ac:spMkLst>
            <pc:docMk/>
            <pc:sldMk cId="280155366" sldId="273"/>
            <ac:spMk id="2" creationId="{3BA538D9-7666-4F64-A3F0-10B04727542D}"/>
          </ac:spMkLst>
        </pc:spChg>
        <pc:spChg chg="mod">
          <ac:chgData name="Office" userId="7b3abbdb-3228-44e0-bf94-e40612464da3" providerId="ADAL" clId="{91A449D9-C029-433C-9BF8-85559306D123}" dt="2020-08-18T17:07:36.269" v="6753" actId="20577"/>
          <ac:spMkLst>
            <pc:docMk/>
            <pc:sldMk cId="280155366" sldId="273"/>
            <ac:spMk id="3" creationId="{746648BB-9957-4DCB-8C70-362603BA84C0}"/>
          </ac:spMkLst>
        </pc:spChg>
        <pc:spChg chg="add">
          <ac:chgData name="Office" userId="7b3abbdb-3228-44e0-bf94-e40612464da3" providerId="ADAL" clId="{91A449D9-C029-433C-9BF8-85559306D123}" dt="2020-08-18T15:42:16.308" v="6553" actId="26606"/>
          <ac:spMkLst>
            <pc:docMk/>
            <pc:sldMk cId="280155366" sldId="273"/>
            <ac:spMk id="10" creationId="{CF62D2A7-8207-488C-9F46-316BA81A16C8}"/>
          </ac:spMkLst>
        </pc:spChg>
        <pc:picChg chg="add mod">
          <ac:chgData name="Office" userId="7b3abbdb-3228-44e0-bf94-e40612464da3" providerId="ADAL" clId="{91A449D9-C029-433C-9BF8-85559306D123}" dt="2020-08-18T15:44:21.348" v="6576" actId="1038"/>
          <ac:picMkLst>
            <pc:docMk/>
            <pc:sldMk cId="280155366" sldId="273"/>
            <ac:picMk id="5" creationId="{BE8FF67D-46E5-4A44-B652-C6D7AEB23280}"/>
          </ac:picMkLst>
        </pc:picChg>
      </pc:sldChg>
      <pc:sldChg chg="addSp delSp modSp new mod modClrScheme delAnim modAnim chgLayout modNotesTx">
        <pc:chgData name="Office" userId="7b3abbdb-3228-44e0-bf94-e40612464da3" providerId="ADAL" clId="{91A449D9-C029-433C-9BF8-85559306D123}" dt="2020-08-18T17:03:27.510" v="6715" actId="20577"/>
        <pc:sldMkLst>
          <pc:docMk/>
          <pc:sldMk cId="4108681062" sldId="274"/>
        </pc:sldMkLst>
        <pc:spChg chg="del">
          <ac:chgData name="Office" userId="7b3abbdb-3228-44e0-bf94-e40612464da3" providerId="ADAL" clId="{91A449D9-C029-433C-9BF8-85559306D123}" dt="2020-08-16T14:23:26.145" v="2468" actId="26606"/>
          <ac:spMkLst>
            <pc:docMk/>
            <pc:sldMk cId="4108681062" sldId="274"/>
            <ac:spMk id="2" creationId="{C276DBA4-5535-4DDE-A523-BFF7AC1CC869}"/>
          </ac:spMkLst>
        </pc:spChg>
        <pc:spChg chg="del">
          <ac:chgData name="Office" userId="7b3abbdb-3228-44e0-bf94-e40612464da3" providerId="ADAL" clId="{91A449D9-C029-433C-9BF8-85559306D123}" dt="2020-08-16T14:22:56.804" v="2463"/>
          <ac:spMkLst>
            <pc:docMk/>
            <pc:sldMk cId="4108681062" sldId="274"/>
            <ac:spMk id="3" creationId="{C92370BA-7BCC-4572-9749-978FDA2C28DA}"/>
          </ac:spMkLst>
        </pc:spChg>
        <pc:spChg chg="add del mod">
          <ac:chgData name="Office" userId="7b3abbdb-3228-44e0-bf94-e40612464da3" providerId="ADAL" clId="{91A449D9-C029-433C-9BF8-85559306D123}" dt="2020-08-16T16:40:43.090" v="2522" actId="26606"/>
          <ac:spMkLst>
            <pc:docMk/>
            <pc:sldMk cId="4108681062" sldId="274"/>
            <ac:spMk id="6" creationId="{5C08948E-DC5E-4B9C-9F31-25E4A000EFBE}"/>
          </ac:spMkLst>
        </pc:spChg>
        <pc:spChg chg="add mod ord">
          <ac:chgData name="Office" userId="7b3abbdb-3228-44e0-bf94-e40612464da3" providerId="ADAL" clId="{91A449D9-C029-433C-9BF8-85559306D123}" dt="2020-08-18T11:25:08.723" v="3523"/>
          <ac:spMkLst>
            <pc:docMk/>
            <pc:sldMk cId="4108681062" sldId="274"/>
            <ac:spMk id="9" creationId="{C7272EB2-10D3-4805-B447-F6D25876C1B9}"/>
          </ac:spMkLst>
        </pc:spChg>
        <pc:spChg chg="add del mod">
          <ac:chgData name="Office" userId="7b3abbdb-3228-44e0-bf94-e40612464da3" providerId="ADAL" clId="{91A449D9-C029-433C-9BF8-85559306D123}" dt="2020-08-16T16:40:43.090" v="2522" actId="26606"/>
          <ac:spMkLst>
            <pc:docMk/>
            <pc:sldMk cId="4108681062" sldId="274"/>
            <ac:spMk id="11" creationId="{A9BBFA72-4290-47D2-A170-4F6C8FDF9953}"/>
          </ac:spMkLst>
        </pc:spChg>
        <pc:spChg chg="add mod">
          <ac:chgData name="Office" userId="7b3abbdb-3228-44e0-bf94-e40612464da3" providerId="ADAL" clId="{91A449D9-C029-433C-9BF8-85559306D123}" dt="2020-08-18T11:25:08.723" v="3523"/>
          <ac:spMkLst>
            <pc:docMk/>
            <pc:sldMk cId="4108681062" sldId="274"/>
            <ac:spMk id="16" creationId="{47E14C73-3841-4065-B9D2-164147520875}"/>
          </ac:spMkLst>
        </pc:spChg>
        <pc:picChg chg="add del mod">
          <ac:chgData name="Office" userId="7b3abbdb-3228-44e0-bf94-e40612464da3" providerId="ADAL" clId="{91A449D9-C029-433C-9BF8-85559306D123}" dt="2020-08-16T16:40:13.105" v="2519" actId="478"/>
          <ac:picMkLst>
            <pc:docMk/>
            <pc:sldMk cId="4108681062" sldId="274"/>
            <ac:picMk id="4" creationId="{55032A11-32BD-448B-80DB-292A854E9961}"/>
          </ac:picMkLst>
        </pc:picChg>
        <pc:picChg chg="add mod">
          <ac:chgData name="Office" userId="7b3abbdb-3228-44e0-bf94-e40612464da3" providerId="ADAL" clId="{91A449D9-C029-433C-9BF8-85559306D123}" dt="2020-08-18T17:02:58.379" v="6668" actId="14100"/>
          <ac:picMkLst>
            <pc:docMk/>
            <pc:sldMk cId="4108681062" sldId="274"/>
            <ac:picMk id="7" creationId="{9BC2209F-19F0-47EC-8B34-CDEFBDC426D0}"/>
          </ac:picMkLst>
        </pc:picChg>
      </pc:sldChg>
      <pc:sldChg chg="addSp delSp modSp new mod setBg setClrOvrMap">
        <pc:chgData name="Office" userId="7b3abbdb-3228-44e0-bf94-e40612464da3" providerId="ADAL" clId="{91A449D9-C029-433C-9BF8-85559306D123}" dt="2020-08-18T17:41:37.336" v="7184" actId="26606"/>
        <pc:sldMkLst>
          <pc:docMk/>
          <pc:sldMk cId="3119004992" sldId="275"/>
        </pc:sldMkLst>
        <pc:spChg chg="mod">
          <ac:chgData name="Office" userId="7b3abbdb-3228-44e0-bf94-e40612464da3" providerId="ADAL" clId="{91A449D9-C029-433C-9BF8-85559306D123}" dt="2020-08-18T17:41:37.336" v="7184" actId="26606"/>
          <ac:spMkLst>
            <pc:docMk/>
            <pc:sldMk cId="3119004992" sldId="275"/>
            <ac:spMk id="2" creationId="{B12BE993-4577-4943-81EB-C40F60C5685C}"/>
          </ac:spMkLst>
        </pc:spChg>
        <pc:spChg chg="del mod">
          <ac:chgData name="Office" userId="7b3abbdb-3228-44e0-bf94-e40612464da3" providerId="ADAL" clId="{91A449D9-C029-433C-9BF8-85559306D123}" dt="2020-08-18T17:41:11.596" v="7181" actId="478"/>
          <ac:spMkLst>
            <pc:docMk/>
            <pc:sldMk cId="3119004992" sldId="275"/>
            <ac:spMk id="3" creationId="{4568348B-3627-46F5-9A26-2EACFD05F300}"/>
          </ac:spMkLst>
        </pc:spChg>
        <pc:spChg chg="add del">
          <ac:chgData name="Office" userId="7b3abbdb-3228-44e0-bf94-e40612464da3" providerId="ADAL" clId="{91A449D9-C029-433C-9BF8-85559306D123}" dt="2020-08-18T17:41:02.067" v="7177" actId="26606"/>
          <ac:spMkLst>
            <pc:docMk/>
            <pc:sldMk cId="3119004992" sldId="275"/>
            <ac:spMk id="10" creationId="{71B2258F-86CA-4D4D-8270-BC05FCDEBFB3}"/>
          </ac:spMkLst>
        </pc:spChg>
        <pc:spChg chg="add del">
          <ac:chgData name="Office" userId="7b3abbdb-3228-44e0-bf94-e40612464da3" providerId="ADAL" clId="{91A449D9-C029-433C-9BF8-85559306D123}" dt="2020-08-18T17:41:05.190" v="7179" actId="26606"/>
          <ac:spMkLst>
            <pc:docMk/>
            <pc:sldMk cId="3119004992" sldId="275"/>
            <ac:spMk id="12" creationId="{7CA0DAA6-33B8-4A25-810D-2F4D816FB40E}"/>
          </ac:spMkLst>
        </pc:spChg>
        <pc:spChg chg="add del">
          <ac:chgData name="Office" userId="7b3abbdb-3228-44e0-bf94-e40612464da3" providerId="ADAL" clId="{91A449D9-C029-433C-9BF8-85559306D123}" dt="2020-08-18T17:41:22.962" v="7182" actId="26606"/>
          <ac:spMkLst>
            <pc:docMk/>
            <pc:sldMk cId="3119004992" sldId="275"/>
            <ac:spMk id="14" creationId="{87CC2527-562A-4F69-B487-4371E5B243E7}"/>
          </ac:spMkLst>
        </pc:spChg>
        <pc:spChg chg="add del">
          <ac:chgData name="Office" userId="7b3abbdb-3228-44e0-bf94-e40612464da3" providerId="ADAL" clId="{91A449D9-C029-433C-9BF8-85559306D123}" dt="2020-08-18T17:41:37.336" v="7184" actId="26606"/>
          <ac:spMkLst>
            <pc:docMk/>
            <pc:sldMk cId="3119004992" sldId="275"/>
            <ac:spMk id="20" creationId="{37C89E4B-3C9F-44B9-8B86-D9E3D112D8EC}"/>
          </ac:spMkLst>
        </pc:spChg>
        <pc:spChg chg="add">
          <ac:chgData name="Office" userId="7b3abbdb-3228-44e0-bf94-e40612464da3" providerId="ADAL" clId="{91A449D9-C029-433C-9BF8-85559306D123}" dt="2020-08-18T17:41:37.336" v="7184" actId="26606"/>
          <ac:spMkLst>
            <pc:docMk/>
            <pc:sldMk cId="3119004992" sldId="275"/>
            <ac:spMk id="29" creationId="{71B2258F-86CA-4D4D-8270-BC05FCDEBFB3}"/>
          </ac:spMkLst>
        </pc:spChg>
        <pc:picChg chg="add mod ord">
          <ac:chgData name="Office" userId="7b3abbdb-3228-44e0-bf94-e40612464da3" providerId="ADAL" clId="{91A449D9-C029-433C-9BF8-85559306D123}" dt="2020-08-18T17:41:37.336" v="7184" actId="26606"/>
          <ac:picMkLst>
            <pc:docMk/>
            <pc:sldMk cId="3119004992" sldId="275"/>
            <ac:picMk id="5" creationId="{F044CE08-3672-46D0-8909-D01DEAD2ABBA}"/>
          </ac:picMkLst>
        </pc:picChg>
        <pc:cxnChg chg="add del">
          <ac:chgData name="Office" userId="7b3abbdb-3228-44e0-bf94-e40612464da3" providerId="ADAL" clId="{91A449D9-C029-433C-9BF8-85559306D123}" dt="2020-08-18T17:41:22.962" v="7182" actId="26606"/>
          <ac:cxnSpMkLst>
            <pc:docMk/>
            <pc:sldMk cId="3119004992" sldId="275"/>
            <ac:cxnSpMk id="15" creationId="{BCDAEC91-5BCE-4B55-9CC0-43EF94CB734B}"/>
          </ac:cxnSpMkLst>
        </pc:cxnChg>
        <pc:cxnChg chg="add del">
          <ac:chgData name="Office" userId="7b3abbdb-3228-44e0-bf94-e40612464da3" providerId="ADAL" clId="{91A449D9-C029-433C-9BF8-85559306D123}" dt="2020-08-18T17:41:37.336" v="7184" actId="26606"/>
          <ac:cxnSpMkLst>
            <pc:docMk/>
            <pc:sldMk cId="3119004992" sldId="275"/>
            <ac:cxnSpMk id="22" creationId="{AA2EAA10-076F-46BD-8F0F-B9A2FB77A85C}"/>
          </ac:cxnSpMkLst>
        </pc:cxnChg>
        <pc:cxnChg chg="add del">
          <ac:chgData name="Office" userId="7b3abbdb-3228-44e0-bf94-e40612464da3" providerId="ADAL" clId="{91A449D9-C029-433C-9BF8-85559306D123}" dt="2020-08-18T17:41:37.336" v="7184" actId="26606"/>
          <ac:cxnSpMkLst>
            <pc:docMk/>
            <pc:sldMk cId="3119004992" sldId="275"/>
            <ac:cxnSpMk id="24" creationId="{D891E407-403B-4764-86C9-33A56D3BCAA3}"/>
          </ac:cxnSpMkLst>
        </pc:cxnChg>
      </pc:sldChg>
      <pc:sldChg chg="new del">
        <pc:chgData name="Office" userId="7b3abbdb-3228-44e0-bf94-e40612464da3" providerId="ADAL" clId="{91A449D9-C029-433C-9BF8-85559306D123}" dt="2020-08-17T09:21:14.860" v="2580" actId="47"/>
        <pc:sldMkLst>
          <pc:docMk/>
          <pc:sldMk cId="3503778700" sldId="275"/>
        </pc:sldMkLst>
      </pc:sldChg>
      <pc:sldChg chg="addSp modSp new del mod">
        <pc:chgData name="Office" userId="7b3abbdb-3228-44e0-bf94-e40612464da3" providerId="ADAL" clId="{91A449D9-C029-433C-9BF8-85559306D123}" dt="2020-08-18T14:21:58.887" v="4533" actId="47"/>
        <pc:sldMkLst>
          <pc:docMk/>
          <pc:sldMk cId="3063416683" sldId="276"/>
        </pc:sldMkLst>
        <pc:spChg chg="add mod">
          <ac:chgData name="Office" userId="7b3abbdb-3228-44e0-bf94-e40612464da3" providerId="ADAL" clId="{91A449D9-C029-433C-9BF8-85559306D123}" dt="2020-08-18T09:13:30.950" v="3518" actId="20577"/>
          <ac:spMkLst>
            <pc:docMk/>
            <pc:sldMk cId="3063416683" sldId="276"/>
            <ac:spMk id="2" creationId="{1A4856A4-496D-4D52-85A7-B7EA8DF163DF}"/>
          </ac:spMkLst>
        </pc:spChg>
      </pc:sldChg>
      <pc:sldChg chg="addSp delSp modSp new mod setBg setClrOvrMap">
        <pc:chgData name="Office" userId="7b3abbdb-3228-44e0-bf94-e40612464da3" providerId="ADAL" clId="{91A449D9-C029-433C-9BF8-85559306D123}" dt="2020-08-19T06:32:52.048" v="7816" actId="403"/>
        <pc:sldMkLst>
          <pc:docMk/>
          <pc:sldMk cId="561643743" sldId="277"/>
        </pc:sldMkLst>
        <pc:spChg chg="mod ord">
          <ac:chgData name="Office" userId="7b3abbdb-3228-44e0-bf94-e40612464da3" providerId="ADAL" clId="{91A449D9-C029-433C-9BF8-85559306D123}" dt="2020-08-18T19:48:00.317" v="7764" actId="26606"/>
          <ac:spMkLst>
            <pc:docMk/>
            <pc:sldMk cId="561643743" sldId="277"/>
            <ac:spMk id="2" creationId="{B7DA4D1D-FFE2-4668-B389-0AC6DCFFBBEE}"/>
          </ac:spMkLst>
        </pc:spChg>
        <pc:spChg chg="add del mod">
          <ac:chgData name="Office" userId="7b3abbdb-3228-44e0-bf94-e40612464da3" providerId="ADAL" clId="{91A449D9-C029-433C-9BF8-85559306D123}" dt="2020-08-18T19:45:44.807" v="7757" actId="26606"/>
          <ac:spMkLst>
            <pc:docMk/>
            <pc:sldMk cId="561643743" sldId="277"/>
            <ac:spMk id="3" creationId="{0BEC6477-252E-4E62-8F9D-E9466BF70BB4}"/>
          </ac:spMkLst>
        </pc:spChg>
        <pc:spChg chg="add del">
          <ac:chgData name="Office" userId="7b3abbdb-3228-44e0-bf94-e40612464da3" providerId="ADAL" clId="{91A449D9-C029-433C-9BF8-85559306D123}" dt="2020-08-18T19:45:44.755" v="7756" actId="26606"/>
          <ac:spMkLst>
            <pc:docMk/>
            <pc:sldMk cId="561643743" sldId="277"/>
            <ac:spMk id="9" creationId="{53B021B3-DE93-4AB7-8A18-CF5F1CED88B8}"/>
          </ac:spMkLst>
        </pc:spChg>
        <pc:spChg chg="add del">
          <ac:chgData name="Office" userId="7b3abbdb-3228-44e0-bf94-e40612464da3" providerId="ADAL" clId="{91A449D9-C029-433C-9BF8-85559306D123}" dt="2020-08-18T19:45:44.755" v="7756" actId="26606"/>
          <ac:spMkLst>
            <pc:docMk/>
            <pc:sldMk cId="561643743" sldId="277"/>
            <ac:spMk id="11" creationId="{52D502E5-F6B4-4D58-B4AE-FC466FF15EE8}"/>
          </ac:spMkLst>
        </pc:spChg>
        <pc:spChg chg="add del">
          <ac:chgData name="Office" userId="7b3abbdb-3228-44e0-bf94-e40612464da3" providerId="ADAL" clId="{91A449D9-C029-433C-9BF8-85559306D123}" dt="2020-08-18T19:45:44.755" v="7756" actId="26606"/>
          <ac:spMkLst>
            <pc:docMk/>
            <pc:sldMk cId="561643743" sldId="277"/>
            <ac:spMk id="13" creationId="{9DECDBF4-02B6-4BB4-B65B-B8107AD6A9E8}"/>
          </ac:spMkLst>
        </pc:spChg>
        <pc:spChg chg="add del">
          <ac:chgData name="Office" userId="7b3abbdb-3228-44e0-bf94-e40612464da3" providerId="ADAL" clId="{91A449D9-C029-433C-9BF8-85559306D123}" dt="2020-08-18T19:46:34.962" v="7759" actId="26606"/>
          <ac:spMkLst>
            <pc:docMk/>
            <pc:sldMk cId="561643743" sldId="277"/>
            <ac:spMk id="15" creationId="{53B021B3-DE93-4AB7-8A18-CF5F1CED88B8}"/>
          </ac:spMkLst>
        </pc:spChg>
        <pc:spChg chg="add del">
          <ac:chgData name="Office" userId="7b3abbdb-3228-44e0-bf94-e40612464da3" providerId="ADAL" clId="{91A449D9-C029-433C-9BF8-85559306D123}" dt="2020-08-18T19:46:34.962" v="7759" actId="26606"/>
          <ac:spMkLst>
            <pc:docMk/>
            <pc:sldMk cId="561643743" sldId="277"/>
            <ac:spMk id="16" creationId="{52D502E5-F6B4-4D58-B4AE-FC466FF15EE8}"/>
          </ac:spMkLst>
        </pc:spChg>
        <pc:spChg chg="add del">
          <ac:chgData name="Office" userId="7b3abbdb-3228-44e0-bf94-e40612464da3" providerId="ADAL" clId="{91A449D9-C029-433C-9BF8-85559306D123}" dt="2020-08-18T19:46:34.962" v="7759" actId="26606"/>
          <ac:spMkLst>
            <pc:docMk/>
            <pc:sldMk cId="561643743" sldId="277"/>
            <ac:spMk id="17" creationId="{9DECDBF4-02B6-4BB4-B65B-B8107AD6A9E8}"/>
          </ac:spMkLst>
        </pc:spChg>
        <pc:spChg chg="add del">
          <ac:chgData name="Office" userId="7b3abbdb-3228-44e0-bf94-e40612464da3" providerId="ADAL" clId="{91A449D9-C029-433C-9BF8-85559306D123}" dt="2020-08-18T19:48:00.317" v="7764" actId="26606"/>
          <ac:spMkLst>
            <pc:docMk/>
            <pc:sldMk cId="561643743" sldId="277"/>
            <ac:spMk id="23" creationId="{53B021B3-DE93-4AB7-8A18-CF5F1CED88B8}"/>
          </ac:spMkLst>
        </pc:spChg>
        <pc:spChg chg="add del">
          <ac:chgData name="Office" userId="7b3abbdb-3228-44e0-bf94-e40612464da3" providerId="ADAL" clId="{91A449D9-C029-433C-9BF8-85559306D123}" dt="2020-08-18T19:48:00.317" v="7764" actId="26606"/>
          <ac:spMkLst>
            <pc:docMk/>
            <pc:sldMk cId="561643743" sldId="277"/>
            <ac:spMk id="25" creationId="{52D502E5-F6B4-4D58-B4AE-FC466FF15EE8}"/>
          </ac:spMkLst>
        </pc:spChg>
        <pc:spChg chg="add del">
          <ac:chgData name="Office" userId="7b3abbdb-3228-44e0-bf94-e40612464da3" providerId="ADAL" clId="{91A449D9-C029-433C-9BF8-85559306D123}" dt="2020-08-18T19:48:00.317" v="7764" actId="26606"/>
          <ac:spMkLst>
            <pc:docMk/>
            <pc:sldMk cId="561643743" sldId="277"/>
            <ac:spMk id="27" creationId="{9DECDBF4-02B6-4BB4-B65B-B8107AD6A9E8}"/>
          </ac:spMkLst>
        </pc:spChg>
        <pc:spChg chg="add del">
          <ac:chgData name="Office" userId="7b3abbdb-3228-44e0-bf94-e40612464da3" providerId="ADAL" clId="{91A449D9-C029-433C-9BF8-85559306D123}" dt="2020-08-18T19:47:59.953" v="7763" actId="26606"/>
          <ac:spMkLst>
            <pc:docMk/>
            <pc:sldMk cId="561643743" sldId="277"/>
            <ac:spMk id="33" creationId="{7C432AFE-B3D2-4BFF-BF8F-96C27AFF1AC7}"/>
          </ac:spMkLst>
        </pc:spChg>
        <pc:spChg chg="add del">
          <ac:chgData name="Office" userId="7b3abbdb-3228-44e0-bf94-e40612464da3" providerId="ADAL" clId="{91A449D9-C029-433C-9BF8-85559306D123}" dt="2020-08-18T19:47:59.953" v="7763" actId="26606"/>
          <ac:spMkLst>
            <pc:docMk/>
            <pc:sldMk cId="561643743" sldId="277"/>
            <ac:spMk id="35" creationId="{AF2F604E-43BE-4DC3-B983-E071523364F8}"/>
          </ac:spMkLst>
        </pc:spChg>
        <pc:spChg chg="add del">
          <ac:chgData name="Office" userId="7b3abbdb-3228-44e0-bf94-e40612464da3" providerId="ADAL" clId="{91A449D9-C029-433C-9BF8-85559306D123}" dt="2020-08-18T19:47:59.953" v="7763" actId="26606"/>
          <ac:spMkLst>
            <pc:docMk/>
            <pc:sldMk cId="561643743" sldId="277"/>
            <ac:spMk id="37" creationId="{08C9B587-E65E-4B52-B37C-ABEBB6E87928}"/>
          </ac:spMkLst>
        </pc:spChg>
        <pc:graphicFrameChg chg="add del">
          <ac:chgData name="Office" userId="7b3abbdb-3228-44e0-bf94-e40612464da3" providerId="ADAL" clId="{91A449D9-C029-433C-9BF8-85559306D123}" dt="2020-08-18T19:45:44.755" v="7756" actId="26606"/>
          <ac:graphicFrameMkLst>
            <pc:docMk/>
            <pc:sldMk cId="561643743" sldId="277"/>
            <ac:graphicFrameMk id="5" creationId="{FF538761-0948-446A-9E49-3CD38F82BDBA}"/>
          </ac:graphicFrameMkLst>
        </pc:graphicFrameChg>
        <pc:graphicFrameChg chg="add del mod modGraphic">
          <ac:chgData name="Office" userId="7b3abbdb-3228-44e0-bf94-e40612464da3" providerId="ADAL" clId="{91A449D9-C029-433C-9BF8-85559306D123}" dt="2020-08-18T19:48:00.317" v="7764" actId="26606"/>
          <ac:graphicFrameMkLst>
            <pc:docMk/>
            <pc:sldMk cId="561643743" sldId="277"/>
            <ac:graphicFrameMk id="18" creationId="{E20B6CCD-B8A4-437B-A50E-C24E3EBE7170}"/>
          </ac:graphicFrameMkLst>
        </pc:graphicFrameChg>
        <pc:graphicFrameChg chg="add del">
          <ac:chgData name="Office" userId="7b3abbdb-3228-44e0-bf94-e40612464da3" providerId="ADAL" clId="{91A449D9-C029-433C-9BF8-85559306D123}" dt="2020-08-18T19:47:59.953" v="7763" actId="26606"/>
          <ac:graphicFrameMkLst>
            <pc:docMk/>
            <pc:sldMk cId="561643743" sldId="277"/>
            <ac:graphicFrameMk id="29" creationId="{FD31D77C-8841-43B2-A3CF-476229929FE5}"/>
          </ac:graphicFrameMkLst>
        </pc:graphicFrameChg>
        <pc:graphicFrameChg chg="add mod">
          <ac:chgData name="Office" userId="7b3abbdb-3228-44e0-bf94-e40612464da3" providerId="ADAL" clId="{91A449D9-C029-433C-9BF8-85559306D123}" dt="2020-08-19T06:32:52.048" v="7816" actId="403"/>
          <ac:graphicFrameMkLst>
            <pc:docMk/>
            <pc:sldMk cId="561643743" sldId="277"/>
            <ac:graphicFrameMk id="39" creationId="{A55D3D4B-EDDA-4FCE-A933-F5EA19EBA03C}"/>
          </ac:graphicFrameMkLst>
        </pc:graphicFrameChg>
        <pc:picChg chg="add mod">
          <ac:chgData name="Office" userId="7b3abbdb-3228-44e0-bf94-e40612464da3" providerId="ADAL" clId="{91A449D9-C029-433C-9BF8-85559306D123}" dt="2020-08-18T19:48:00.317" v="7764" actId="26606"/>
          <ac:picMkLst>
            <pc:docMk/>
            <pc:sldMk cId="561643743" sldId="277"/>
            <ac:picMk id="4" creationId="{ED9007F5-9BD3-4668-BEA8-708F9E2CB29B}"/>
          </ac:picMkLst>
        </pc:picChg>
      </pc:sldChg>
      <pc:sldChg chg="addSp delSp modSp new mod setBg setClrOvrMap modNotesTx">
        <pc:chgData name="Office" userId="7b3abbdb-3228-44e0-bf94-e40612464da3" providerId="ADAL" clId="{91A449D9-C029-433C-9BF8-85559306D123}" dt="2020-08-18T17:35:41.455" v="7136" actId="26606"/>
        <pc:sldMkLst>
          <pc:docMk/>
          <pc:sldMk cId="2027900962" sldId="278"/>
        </pc:sldMkLst>
        <pc:spChg chg="mod">
          <ac:chgData name="Office" userId="7b3abbdb-3228-44e0-bf94-e40612464da3" providerId="ADAL" clId="{91A449D9-C029-433C-9BF8-85559306D123}" dt="2020-08-18T17:35:41.455" v="7136" actId="26606"/>
          <ac:spMkLst>
            <pc:docMk/>
            <pc:sldMk cId="2027900962" sldId="278"/>
            <ac:spMk id="2" creationId="{AD69CB63-60D0-495E-AA88-B349F9451941}"/>
          </ac:spMkLst>
        </pc:spChg>
        <pc:spChg chg="del">
          <ac:chgData name="Office" userId="7b3abbdb-3228-44e0-bf94-e40612464da3" providerId="ADAL" clId="{91A449D9-C029-433C-9BF8-85559306D123}" dt="2020-08-18T17:35:41.455" v="7136" actId="26606"/>
          <ac:spMkLst>
            <pc:docMk/>
            <pc:sldMk cId="2027900962" sldId="278"/>
            <ac:spMk id="3" creationId="{1CC3FDD0-8176-4509-8CC4-C21E113FF982}"/>
          </ac:spMkLst>
        </pc:spChg>
        <pc:spChg chg="add">
          <ac:chgData name="Office" userId="7b3abbdb-3228-44e0-bf94-e40612464da3" providerId="ADAL" clId="{91A449D9-C029-433C-9BF8-85559306D123}" dt="2020-08-18T17:35:41.455" v="7136" actId="26606"/>
          <ac:spMkLst>
            <pc:docMk/>
            <pc:sldMk cId="2027900962" sldId="278"/>
            <ac:spMk id="8" creationId="{66B332A4-D438-4773-A77F-5ED49A448D9D}"/>
          </ac:spMkLst>
        </pc:spChg>
        <pc:spChg chg="add">
          <ac:chgData name="Office" userId="7b3abbdb-3228-44e0-bf94-e40612464da3" providerId="ADAL" clId="{91A449D9-C029-433C-9BF8-85559306D123}" dt="2020-08-18T17:35:41.455" v="7136" actId="26606"/>
          <ac:spMkLst>
            <pc:docMk/>
            <pc:sldMk cId="2027900962" sldId="278"/>
            <ac:spMk id="10" creationId="{DF9AD32D-FF05-44F4-BD4D-9CEE89B71EB9}"/>
          </ac:spMkLst>
        </pc:spChg>
      </pc:sldChg>
      <pc:sldChg chg="addSp delSp modSp new del mod modClrScheme chgLayout">
        <pc:chgData name="Office" userId="7b3abbdb-3228-44e0-bf94-e40612464da3" providerId="ADAL" clId="{91A449D9-C029-433C-9BF8-85559306D123}" dt="2020-08-18T18:09:19.374" v="7372" actId="2696"/>
        <pc:sldMkLst>
          <pc:docMk/>
          <pc:sldMk cId="3272048774" sldId="279"/>
        </pc:sldMkLst>
        <pc:spChg chg="mod ord">
          <ac:chgData name="Office" userId="7b3abbdb-3228-44e0-bf94-e40612464da3" providerId="ADAL" clId="{91A449D9-C029-433C-9BF8-85559306D123}" dt="2020-08-18T17:58:06.544" v="7226" actId="700"/>
          <ac:spMkLst>
            <pc:docMk/>
            <pc:sldMk cId="3272048774" sldId="279"/>
            <ac:spMk id="2" creationId="{8B5D4199-80A8-4E58-93E7-5678D9966C33}"/>
          </ac:spMkLst>
        </pc:spChg>
        <pc:spChg chg="mod ord">
          <ac:chgData name="Office" userId="7b3abbdb-3228-44e0-bf94-e40612464da3" providerId="ADAL" clId="{91A449D9-C029-433C-9BF8-85559306D123}" dt="2020-08-18T17:58:06.544" v="7226" actId="700"/>
          <ac:spMkLst>
            <pc:docMk/>
            <pc:sldMk cId="3272048774" sldId="279"/>
            <ac:spMk id="3" creationId="{F9B8BFF6-302C-4FF4-BBDF-C9171A539AF7}"/>
          </ac:spMkLst>
        </pc:spChg>
        <pc:spChg chg="mod ord">
          <ac:chgData name="Office" userId="7b3abbdb-3228-44e0-bf94-e40612464da3" providerId="ADAL" clId="{91A449D9-C029-433C-9BF8-85559306D123}" dt="2020-08-18T17:58:06.544" v="7226" actId="700"/>
          <ac:spMkLst>
            <pc:docMk/>
            <pc:sldMk cId="3272048774" sldId="279"/>
            <ac:spMk id="4" creationId="{CB0C633A-815D-44BB-A636-06DE1F52D35D}"/>
          </ac:spMkLst>
        </pc:spChg>
        <pc:spChg chg="mod ord">
          <ac:chgData name="Office" userId="7b3abbdb-3228-44e0-bf94-e40612464da3" providerId="ADAL" clId="{91A449D9-C029-433C-9BF8-85559306D123}" dt="2020-08-18T17:58:06.544" v="7226" actId="700"/>
          <ac:spMkLst>
            <pc:docMk/>
            <pc:sldMk cId="3272048774" sldId="279"/>
            <ac:spMk id="5" creationId="{EA6B4F1F-C93E-4EB2-B6EE-028CF62A2C98}"/>
          </ac:spMkLst>
        </pc:spChg>
        <pc:spChg chg="mod ord">
          <ac:chgData name="Office" userId="7b3abbdb-3228-44e0-bf94-e40612464da3" providerId="ADAL" clId="{91A449D9-C029-433C-9BF8-85559306D123}" dt="2020-08-18T17:58:06.544" v="7226" actId="700"/>
          <ac:spMkLst>
            <pc:docMk/>
            <pc:sldMk cId="3272048774" sldId="279"/>
            <ac:spMk id="6" creationId="{3EB47558-A746-4E45-BB98-DC4A3C91FFC0}"/>
          </ac:spMkLst>
        </pc:spChg>
        <pc:spChg chg="add del mod">
          <ac:chgData name="Office" userId="7b3abbdb-3228-44e0-bf94-e40612464da3" providerId="ADAL" clId="{91A449D9-C029-433C-9BF8-85559306D123}" dt="2020-08-18T17:57:31.630" v="7223" actId="478"/>
          <ac:spMkLst>
            <pc:docMk/>
            <pc:sldMk cId="3272048774" sldId="279"/>
            <ac:spMk id="9" creationId="{9BF22017-C469-4EB7-9A0A-CF494EAA2B02}"/>
          </ac:spMkLst>
        </pc:spChg>
        <pc:picChg chg="add del mod">
          <ac:chgData name="Office" userId="7b3abbdb-3228-44e0-bf94-e40612464da3" providerId="ADAL" clId="{91A449D9-C029-433C-9BF8-85559306D123}" dt="2020-08-18T17:59:42.937" v="7268" actId="21"/>
          <ac:picMkLst>
            <pc:docMk/>
            <pc:sldMk cId="3272048774" sldId="279"/>
            <ac:picMk id="8" creationId="{6C5E7231-76A4-4C17-84E3-AFE29F64ED3D}"/>
          </ac:picMkLst>
        </pc:picChg>
      </pc:sldChg>
      <pc:sldChg chg="addSp delSp modSp new mod setBg modClrScheme chgLayout">
        <pc:chgData name="Office" userId="7b3abbdb-3228-44e0-bf94-e40612464da3" providerId="ADAL" clId="{91A449D9-C029-433C-9BF8-85559306D123}" dt="2020-08-18T18:11:13.535" v="7383" actId="1035"/>
        <pc:sldMkLst>
          <pc:docMk/>
          <pc:sldMk cId="4153119687" sldId="280"/>
        </pc:sldMkLst>
        <pc:spChg chg="del mod ord">
          <ac:chgData name="Office" userId="7b3abbdb-3228-44e0-bf94-e40612464da3" providerId="ADAL" clId="{91A449D9-C029-433C-9BF8-85559306D123}" dt="2020-08-18T17:57:59.460" v="7225" actId="700"/>
          <ac:spMkLst>
            <pc:docMk/>
            <pc:sldMk cId="4153119687" sldId="280"/>
            <ac:spMk id="2" creationId="{63443980-F2AC-414A-8428-0A8C4BEBAAB5}"/>
          </ac:spMkLst>
        </pc:spChg>
        <pc:spChg chg="del">
          <ac:chgData name="Office" userId="7b3abbdb-3228-44e0-bf94-e40612464da3" providerId="ADAL" clId="{91A449D9-C029-433C-9BF8-85559306D123}" dt="2020-08-18T17:57:59.460" v="7225" actId="700"/>
          <ac:spMkLst>
            <pc:docMk/>
            <pc:sldMk cId="4153119687" sldId="280"/>
            <ac:spMk id="3" creationId="{15AAD473-5A0D-4797-86AE-960CCB707016}"/>
          </ac:spMkLst>
        </pc:spChg>
        <pc:spChg chg="del mod ord">
          <ac:chgData name="Office" userId="7b3abbdb-3228-44e0-bf94-e40612464da3" providerId="ADAL" clId="{91A449D9-C029-433C-9BF8-85559306D123}" dt="2020-08-18T17:57:59.460" v="7225" actId="700"/>
          <ac:spMkLst>
            <pc:docMk/>
            <pc:sldMk cId="4153119687" sldId="280"/>
            <ac:spMk id="4" creationId="{B7586633-7C1B-4755-93BF-F0007717CF68}"/>
          </ac:spMkLst>
        </pc:spChg>
        <pc:spChg chg="del">
          <ac:chgData name="Office" userId="7b3abbdb-3228-44e0-bf94-e40612464da3" providerId="ADAL" clId="{91A449D9-C029-433C-9BF8-85559306D123}" dt="2020-08-18T17:57:59.460" v="7225" actId="700"/>
          <ac:spMkLst>
            <pc:docMk/>
            <pc:sldMk cId="4153119687" sldId="280"/>
            <ac:spMk id="5" creationId="{5E695801-DDFF-44E4-8A68-DD152871F614}"/>
          </ac:spMkLst>
        </pc:spChg>
        <pc:spChg chg="del mod ord">
          <ac:chgData name="Office" userId="7b3abbdb-3228-44e0-bf94-e40612464da3" providerId="ADAL" clId="{91A449D9-C029-433C-9BF8-85559306D123}" dt="2020-08-18T17:57:59.460" v="7225" actId="700"/>
          <ac:spMkLst>
            <pc:docMk/>
            <pc:sldMk cId="4153119687" sldId="280"/>
            <ac:spMk id="6" creationId="{1BB0F66B-9F5C-49F4-8D8A-37933E065EC7}"/>
          </ac:spMkLst>
        </pc:spChg>
        <pc:spChg chg="add mod ord">
          <ac:chgData name="Office" userId="7b3abbdb-3228-44e0-bf94-e40612464da3" providerId="ADAL" clId="{91A449D9-C029-433C-9BF8-85559306D123}" dt="2020-08-18T18:10:56.561" v="7376" actId="14100"/>
          <ac:spMkLst>
            <pc:docMk/>
            <pc:sldMk cId="4153119687" sldId="280"/>
            <ac:spMk id="7" creationId="{DA966DC8-EAB9-48D7-8CF0-85202F279EE9}"/>
          </ac:spMkLst>
        </pc:spChg>
        <pc:spChg chg="add mod ord">
          <ac:chgData name="Office" userId="7b3abbdb-3228-44e0-bf94-e40612464da3" providerId="ADAL" clId="{91A449D9-C029-433C-9BF8-85559306D123}" dt="2020-08-18T18:00:32.548" v="7300" actId="27636"/>
          <ac:spMkLst>
            <pc:docMk/>
            <pc:sldMk cId="4153119687" sldId="280"/>
            <ac:spMk id="8" creationId="{685BE88D-50F1-4ABC-B5C6-DF729AE3BAFF}"/>
          </ac:spMkLst>
        </pc:spChg>
        <pc:spChg chg="add mod ord">
          <ac:chgData name="Office" userId="7b3abbdb-3228-44e0-bf94-e40612464da3" providerId="ADAL" clId="{91A449D9-C029-433C-9BF8-85559306D123}" dt="2020-08-18T18:01:13.642" v="7317" actId="1076"/>
          <ac:spMkLst>
            <pc:docMk/>
            <pc:sldMk cId="4153119687" sldId="280"/>
            <ac:spMk id="9" creationId="{07B5061E-48F4-4665-9486-694D9709FA19}"/>
          </ac:spMkLst>
        </pc:spChg>
        <pc:spChg chg="add">
          <ac:chgData name="Office" userId="7b3abbdb-3228-44e0-bf94-e40612464da3" providerId="ADAL" clId="{91A449D9-C029-433C-9BF8-85559306D123}" dt="2020-08-18T18:00:05.728" v="7271" actId="26606"/>
          <ac:spMkLst>
            <pc:docMk/>
            <pc:sldMk cId="4153119687" sldId="280"/>
            <ac:spMk id="14" creationId="{9F7D788E-2C1B-4EF4-8719-12613771FF98}"/>
          </ac:spMkLst>
        </pc:spChg>
        <pc:spChg chg="add del mod">
          <ac:chgData name="Office" userId="7b3abbdb-3228-44e0-bf94-e40612464da3" providerId="ADAL" clId="{91A449D9-C029-433C-9BF8-85559306D123}" dt="2020-08-18T18:01:52.413" v="7323" actId="478"/>
          <ac:spMkLst>
            <pc:docMk/>
            <pc:sldMk cId="4153119687" sldId="280"/>
            <ac:spMk id="15" creationId="{AC99C60F-2E6D-41B8-93B5-1087104F3A01}"/>
          </ac:spMkLst>
        </pc:spChg>
        <pc:spChg chg="add">
          <ac:chgData name="Office" userId="7b3abbdb-3228-44e0-bf94-e40612464da3" providerId="ADAL" clId="{91A449D9-C029-433C-9BF8-85559306D123}" dt="2020-08-18T18:00:05.728" v="7271" actId="26606"/>
          <ac:spMkLst>
            <pc:docMk/>
            <pc:sldMk cId="4153119687" sldId="280"/>
            <ac:spMk id="16" creationId="{7C54E824-C0F4-480B-BC88-689F50C45FBD}"/>
          </ac:spMkLst>
        </pc:spChg>
        <pc:spChg chg="add">
          <ac:chgData name="Office" userId="7b3abbdb-3228-44e0-bf94-e40612464da3" providerId="ADAL" clId="{91A449D9-C029-433C-9BF8-85559306D123}" dt="2020-08-18T18:00:05.728" v="7271" actId="26606"/>
          <ac:spMkLst>
            <pc:docMk/>
            <pc:sldMk cId="4153119687" sldId="280"/>
            <ac:spMk id="18" creationId="{58DEA6A1-FC5C-4E6E-BBBF-7E472949B394}"/>
          </ac:spMkLst>
        </pc:spChg>
        <pc:spChg chg="add">
          <ac:chgData name="Office" userId="7b3abbdb-3228-44e0-bf94-e40612464da3" providerId="ADAL" clId="{91A449D9-C029-433C-9BF8-85559306D123}" dt="2020-08-18T18:00:05.728" v="7271" actId="26606"/>
          <ac:spMkLst>
            <pc:docMk/>
            <pc:sldMk cId="4153119687" sldId="280"/>
            <ac:spMk id="20" creationId="{96AAAC3B-1954-46B7-BBAC-27DFF5B5295F}"/>
          </ac:spMkLst>
        </pc:spChg>
        <pc:spChg chg="add">
          <ac:chgData name="Office" userId="7b3abbdb-3228-44e0-bf94-e40612464da3" providerId="ADAL" clId="{91A449D9-C029-433C-9BF8-85559306D123}" dt="2020-08-18T18:00:05.728" v="7271" actId="26606"/>
          <ac:spMkLst>
            <pc:docMk/>
            <pc:sldMk cId="4153119687" sldId="280"/>
            <ac:spMk id="22" creationId="{A5AD6500-BB62-4AAC-9D2F-C10DDC90CBB1}"/>
          </ac:spMkLst>
        </pc:spChg>
        <pc:picChg chg="add del">
          <ac:chgData name="Office" userId="7b3abbdb-3228-44e0-bf94-e40612464da3" providerId="ADAL" clId="{91A449D9-C029-433C-9BF8-85559306D123}" dt="2020-08-18T17:59:56.048" v="7270" actId="21"/>
          <ac:picMkLst>
            <pc:docMk/>
            <pc:sldMk cId="4153119687" sldId="280"/>
            <ac:picMk id="11" creationId="{981369CD-C73C-495D-9D20-FC6847AE5EDE}"/>
          </ac:picMkLst>
        </pc:picChg>
        <pc:picChg chg="add del mod">
          <ac:chgData name="Office" userId="7b3abbdb-3228-44e0-bf94-e40612464da3" providerId="ADAL" clId="{91A449D9-C029-433C-9BF8-85559306D123}" dt="2020-08-18T18:01:52.413" v="7323" actId="478"/>
          <ac:picMkLst>
            <pc:docMk/>
            <pc:sldMk cId="4153119687" sldId="280"/>
            <ac:picMk id="13" creationId="{4DB3AF0F-316D-4C06-BBBF-D7EC69CBDA57}"/>
          </ac:picMkLst>
        </pc:picChg>
        <pc:picChg chg="add mod ord">
          <ac:chgData name="Office" userId="7b3abbdb-3228-44e0-bf94-e40612464da3" providerId="ADAL" clId="{91A449D9-C029-433C-9BF8-85559306D123}" dt="2020-08-18T18:11:13.535" v="7383" actId="1035"/>
          <ac:picMkLst>
            <pc:docMk/>
            <pc:sldMk cId="4153119687" sldId="280"/>
            <ac:picMk id="19" creationId="{909A886B-193E-4BD1-B962-61ABFE844FB0}"/>
          </ac:picMkLst>
        </pc:picChg>
      </pc:sldChg>
      <pc:sldChg chg="addSp delSp modSp new mod modClrScheme chgLayout">
        <pc:chgData name="Office" userId="7b3abbdb-3228-44e0-bf94-e40612464da3" providerId="ADAL" clId="{91A449D9-C029-433C-9BF8-85559306D123}" dt="2020-08-18T19:20:20.610" v="7596" actId="1076"/>
        <pc:sldMkLst>
          <pc:docMk/>
          <pc:sldMk cId="1006273373" sldId="281"/>
        </pc:sldMkLst>
        <pc:spChg chg="del mod ord">
          <ac:chgData name="Office" userId="7b3abbdb-3228-44e0-bf94-e40612464da3" providerId="ADAL" clId="{91A449D9-C029-433C-9BF8-85559306D123}" dt="2020-08-18T19:13:02.062" v="7550" actId="700"/>
          <ac:spMkLst>
            <pc:docMk/>
            <pc:sldMk cId="1006273373" sldId="281"/>
            <ac:spMk id="2" creationId="{1530C65D-7320-4EF5-A890-B245D7A58AB6}"/>
          </ac:spMkLst>
        </pc:spChg>
        <pc:spChg chg="del">
          <ac:chgData name="Office" userId="7b3abbdb-3228-44e0-bf94-e40612464da3" providerId="ADAL" clId="{91A449D9-C029-433C-9BF8-85559306D123}" dt="2020-08-18T19:13:02.062" v="7550" actId="700"/>
          <ac:spMkLst>
            <pc:docMk/>
            <pc:sldMk cId="1006273373" sldId="281"/>
            <ac:spMk id="3" creationId="{25E925E7-AFE7-46FF-94D6-FB49BD0516E3}"/>
          </ac:spMkLst>
        </pc:spChg>
        <pc:spChg chg="del">
          <ac:chgData name="Office" userId="7b3abbdb-3228-44e0-bf94-e40612464da3" providerId="ADAL" clId="{91A449D9-C029-433C-9BF8-85559306D123}" dt="2020-08-18T19:13:02.062" v="7550" actId="700"/>
          <ac:spMkLst>
            <pc:docMk/>
            <pc:sldMk cId="1006273373" sldId="281"/>
            <ac:spMk id="4" creationId="{E99E7C6E-43CE-4EBA-AC82-604D4EDC481A}"/>
          </ac:spMkLst>
        </pc:spChg>
        <pc:spChg chg="add del mod ord">
          <ac:chgData name="Office" userId="7b3abbdb-3228-44e0-bf94-e40612464da3" providerId="ADAL" clId="{91A449D9-C029-433C-9BF8-85559306D123}" dt="2020-08-18T19:18:21.667" v="7580" actId="478"/>
          <ac:spMkLst>
            <pc:docMk/>
            <pc:sldMk cId="1006273373" sldId="281"/>
            <ac:spMk id="5" creationId="{A1C749C2-330C-4EE7-8CB4-869C53EE0F6F}"/>
          </ac:spMkLst>
        </pc:spChg>
        <pc:spChg chg="add del mod">
          <ac:chgData name="Office" userId="7b3abbdb-3228-44e0-bf94-e40612464da3" providerId="ADAL" clId="{91A449D9-C029-433C-9BF8-85559306D123}" dt="2020-08-18T19:18:29.816" v="7582" actId="700"/>
          <ac:spMkLst>
            <pc:docMk/>
            <pc:sldMk cId="1006273373" sldId="281"/>
            <ac:spMk id="9" creationId="{8D996AD8-E582-4598-A5FE-D2A2C719F265}"/>
          </ac:spMkLst>
        </pc:spChg>
        <pc:spChg chg="add mod">
          <ac:chgData name="Office" userId="7b3abbdb-3228-44e0-bf94-e40612464da3" providerId="ADAL" clId="{91A449D9-C029-433C-9BF8-85559306D123}" dt="2020-08-18T19:20:20.610" v="7596" actId="1076"/>
          <ac:spMkLst>
            <pc:docMk/>
            <pc:sldMk cId="1006273373" sldId="281"/>
            <ac:spMk id="11" creationId="{7066EDCD-4D4B-4858-BDE7-C8D82BE1E55F}"/>
          </ac:spMkLst>
        </pc:spChg>
        <pc:picChg chg="add mod">
          <ac:chgData name="Office" userId="7b3abbdb-3228-44e0-bf94-e40612464da3" providerId="ADAL" clId="{91A449D9-C029-433C-9BF8-85559306D123}" dt="2020-08-18T19:19:34.270" v="7590" actId="14100"/>
          <ac:picMkLst>
            <pc:docMk/>
            <pc:sldMk cId="1006273373" sldId="281"/>
            <ac:picMk id="7" creationId="{8A34F746-553E-4400-BE21-F5E1D5DE21DF}"/>
          </ac:picMkLst>
        </pc:picChg>
        <pc:picChg chg="add mod">
          <ac:chgData name="Office" userId="7b3abbdb-3228-44e0-bf94-e40612464da3" providerId="ADAL" clId="{91A449D9-C029-433C-9BF8-85559306D123}" dt="2020-08-18T19:20:04.672" v="7595" actId="1076"/>
          <ac:picMkLst>
            <pc:docMk/>
            <pc:sldMk cId="1006273373" sldId="281"/>
            <ac:picMk id="13" creationId="{0EA3CFB3-616D-4C0F-BEDD-B033F8FF014C}"/>
          </ac:picMkLst>
        </pc:picChg>
      </pc:sldChg>
      <pc:sldChg chg="addSp delSp modSp new mod setBg modClrScheme setClrOvrMap chgLayout">
        <pc:chgData name="Office" userId="7b3abbdb-3228-44e0-bf94-e40612464da3" providerId="ADAL" clId="{91A449D9-C029-433C-9BF8-85559306D123}" dt="2020-08-18T19:33:54.148" v="7648" actId="26606"/>
        <pc:sldMkLst>
          <pc:docMk/>
          <pc:sldMk cId="1323551710" sldId="282"/>
        </pc:sldMkLst>
        <pc:spChg chg="add mod ord">
          <ac:chgData name="Office" userId="7b3abbdb-3228-44e0-bf94-e40612464da3" providerId="ADAL" clId="{91A449D9-C029-433C-9BF8-85559306D123}" dt="2020-08-18T19:33:54.148" v="7648" actId="26606"/>
          <ac:spMkLst>
            <pc:docMk/>
            <pc:sldMk cId="1323551710" sldId="282"/>
            <ac:spMk id="4" creationId="{4E913B9B-0692-4127-B699-ECE2C0C13F40}"/>
          </ac:spMkLst>
        </pc:spChg>
        <pc:spChg chg="add del">
          <ac:chgData name="Office" userId="7b3abbdb-3228-44e0-bf94-e40612464da3" providerId="ADAL" clId="{91A449D9-C029-433C-9BF8-85559306D123}" dt="2020-08-18T19:33:54.143" v="7647" actId="26606"/>
          <ac:spMkLst>
            <pc:docMk/>
            <pc:sldMk cId="1323551710" sldId="282"/>
            <ac:spMk id="9" creationId="{7F7D7B8D-EF99-4CA1-AB1E-4C0C047409F5}"/>
          </ac:spMkLst>
        </pc:spChg>
        <pc:picChg chg="add mod ord">
          <ac:chgData name="Office" userId="7b3abbdb-3228-44e0-bf94-e40612464da3" providerId="ADAL" clId="{91A449D9-C029-433C-9BF8-85559306D123}" dt="2020-08-18T19:33:54.148" v="7648" actId="26606"/>
          <ac:picMkLst>
            <pc:docMk/>
            <pc:sldMk cId="1323551710" sldId="282"/>
            <ac:picMk id="3" creationId="{866A6142-F934-43EE-AA8D-D75139B9A69A}"/>
          </ac:picMkLst>
        </pc:picChg>
      </pc:sldChg>
      <pc:sldChg chg="addSp delSp modSp add mod">
        <pc:chgData name="Office" userId="7b3abbdb-3228-44e0-bf94-e40612464da3" providerId="ADAL" clId="{91A449D9-C029-433C-9BF8-85559306D123}" dt="2020-08-18T19:36:19.237" v="7654" actId="26606"/>
        <pc:sldMkLst>
          <pc:docMk/>
          <pc:sldMk cId="3025114192" sldId="283"/>
        </pc:sldMkLst>
        <pc:picChg chg="del">
          <ac:chgData name="Office" userId="7b3abbdb-3228-44e0-bf94-e40612464da3" providerId="ADAL" clId="{91A449D9-C029-433C-9BF8-85559306D123}" dt="2020-08-18T19:36:14.178" v="7653" actId="478"/>
          <ac:picMkLst>
            <pc:docMk/>
            <pc:sldMk cId="3025114192" sldId="283"/>
            <ac:picMk id="3" creationId="{866A6142-F934-43EE-AA8D-D75139B9A69A}"/>
          </ac:picMkLst>
        </pc:picChg>
        <pc:picChg chg="add mod">
          <ac:chgData name="Office" userId="7b3abbdb-3228-44e0-bf94-e40612464da3" providerId="ADAL" clId="{91A449D9-C029-433C-9BF8-85559306D123}" dt="2020-08-18T19:36:19.237" v="7654" actId="26606"/>
          <ac:picMkLst>
            <pc:docMk/>
            <pc:sldMk cId="3025114192" sldId="283"/>
            <ac:picMk id="5" creationId="{0FD61359-0312-4D4F-9C3A-6841D1C394C2}"/>
          </ac:picMkLst>
        </pc:picChg>
      </pc:sldChg>
      <pc:sldChg chg="addSp delSp modSp add mod">
        <pc:chgData name="Office" userId="7b3abbdb-3228-44e0-bf94-e40612464da3" providerId="ADAL" clId="{91A449D9-C029-433C-9BF8-85559306D123}" dt="2020-08-18T19:41:10.973" v="7754" actId="20577"/>
        <pc:sldMkLst>
          <pc:docMk/>
          <pc:sldMk cId="3033892612" sldId="284"/>
        </pc:sldMkLst>
        <pc:spChg chg="mod">
          <ac:chgData name="Office" userId="7b3abbdb-3228-44e0-bf94-e40612464da3" providerId="ADAL" clId="{91A449D9-C029-433C-9BF8-85559306D123}" dt="2020-08-18T19:41:10.973" v="7754" actId="20577"/>
          <ac:spMkLst>
            <pc:docMk/>
            <pc:sldMk cId="3033892612" sldId="284"/>
            <ac:spMk id="4" creationId="{4E913B9B-0692-4127-B699-ECE2C0C13F40}"/>
          </ac:spMkLst>
        </pc:spChg>
        <pc:picChg chg="add mod">
          <ac:chgData name="Office" userId="7b3abbdb-3228-44e0-bf94-e40612464da3" providerId="ADAL" clId="{91A449D9-C029-433C-9BF8-85559306D123}" dt="2020-08-18T19:39:53.738" v="7658" actId="26606"/>
          <ac:picMkLst>
            <pc:docMk/>
            <pc:sldMk cId="3033892612" sldId="284"/>
            <ac:picMk id="2" creationId="{FD3C0812-3705-4C16-B79A-20A7B26A4E25}"/>
          </ac:picMkLst>
        </pc:picChg>
        <pc:picChg chg="del">
          <ac:chgData name="Office" userId="7b3abbdb-3228-44e0-bf94-e40612464da3" providerId="ADAL" clId="{91A449D9-C029-433C-9BF8-85559306D123}" dt="2020-08-18T19:37:06.116" v="7656" actId="478"/>
          <ac:picMkLst>
            <pc:docMk/>
            <pc:sldMk cId="3033892612" sldId="284"/>
            <ac:picMk id="5" creationId="{0FD61359-0312-4D4F-9C3A-6841D1C394C2}"/>
          </ac:picMkLst>
        </pc:picChg>
      </pc:sldChg>
      <pc:sldChg chg="addSp delSp modSp add mod setClrOvrMap">
        <pc:chgData name="Office" userId="7b3abbdb-3228-44e0-bf94-e40612464da3" providerId="ADAL" clId="{91A449D9-C029-433C-9BF8-85559306D123}" dt="2020-08-19T06:31:44.400" v="7805" actId="26606"/>
        <pc:sldMkLst>
          <pc:docMk/>
          <pc:sldMk cId="1540582375" sldId="285"/>
        </pc:sldMkLst>
        <pc:spChg chg="mod ord">
          <ac:chgData name="Office" userId="7b3abbdb-3228-44e0-bf94-e40612464da3" providerId="ADAL" clId="{91A449D9-C029-433C-9BF8-85559306D123}" dt="2020-08-19T06:31:44.400" v="7805" actId="26606"/>
          <ac:spMkLst>
            <pc:docMk/>
            <pc:sldMk cId="1540582375" sldId="285"/>
            <ac:spMk id="4" creationId="{4E913B9B-0692-4127-B699-ECE2C0C13F40}"/>
          </ac:spMkLst>
        </pc:spChg>
        <pc:spChg chg="add del">
          <ac:chgData name="Office" userId="7b3abbdb-3228-44e0-bf94-e40612464da3" providerId="ADAL" clId="{91A449D9-C029-433C-9BF8-85559306D123}" dt="2020-08-19T06:31:44.400" v="7805" actId="26606"/>
          <ac:spMkLst>
            <pc:docMk/>
            <pc:sldMk cId="1540582375" sldId="285"/>
            <ac:spMk id="12" creationId="{2F4D5922-434B-4829-B93E-02DC38A29519}"/>
          </ac:spMkLst>
        </pc:spChg>
        <pc:spChg chg="add del">
          <ac:chgData name="Office" userId="7b3abbdb-3228-44e0-bf94-e40612464da3" providerId="ADAL" clId="{91A449D9-C029-433C-9BF8-85559306D123}" dt="2020-08-19T06:31:44.400" v="7805" actId="26606"/>
          <ac:spMkLst>
            <pc:docMk/>
            <pc:sldMk cId="1540582375" sldId="285"/>
            <ac:spMk id="14" creationId="{F35FBA24-5C01-4635-A984-1DB6E340B052}"/>
          </ac:spMkLst>
        </pc:spChg>
        <pc:spChg chg="add del">
          <ac:chgData name="Office" userId="7b3abbdb-3228-44e0-bf94-e40612464da3" providerId="ADAL" clId="{91A449D9-C029-433C-9BF8-85559306D123}" dt="2020-08-19T06:31:44.400" v="7805" actId="26606"/>
          <ac:spMkLst>
            <pc:docMk/>
            <pc:sldMk cId="1540582375" sldId="285"/>
            <ac:spMk id="24" creationId="{5819102A-0400-4C1F-8614-973F5262EF56}"/>
          </ac:spMkLst>
        </pc:spChg>
        <pc:spChg chg="add del">
          <ac:chgData name="Office" userId="7b3abbdb-3228-44e0-bf94-e40612464da3" providerId="ADAL" clId="{91A449D9-C029-433C-9BF8-85559306D123}" dt="2020-08-19T06:31:44.400" v="7805" actId="26606"/>
          <ac:spMkLst>
            <pc:docMk/>
            <pc:sldMk cId="1540582375" sldId="285"/>
            <ac:spMk id="32" creationId="{CF1485CA-41D2-421F-B28D-15EF845D5FE6}"/>
          </ac:spMkLst>
        </pc:spChg>
        <pc:spChg chg="add del">
          <ac:chgData name="Office" userId="7b3abbdb-3228-44e0-bf94-e40612464da3" providerId="ADAL" clId="{91A449D9-C029-433C-9BF8-85559306D123}" dt="2020-08-19T06:31:34.508" v="7800" actId="26606"/>
          <ac:spMkLst>
            <pc:docMk/>
            <pc:sldMk cId="1540582375" sldId="285"/>
            <ac:spMk id="49" creationId="{FB5B0058-AF13-4859-B429-4EDDE2A26F7F}"/>
          </ac:spMkLst>
        </pc:spChg>
        <pc:spChg chg="add del">
          <ac:chgData name="Office" userId="7b3abbdb-3228-44e0-bf94-e40612464da3" providerId="ADAL" clId="{91A449D9-C029-433C-9BF8-85559306D123}" dt="2020-08-19T06:31:34.508" v="7800" actId="26606"/>
          <ac:spMkLst>
            <pc:docMk/>
            <pc:sldMk cId="1540582375" sldId="285"/>
            <ac:spMk id="51" creationId="{0277405F-0B4F-4418-B773-1B38814125B6}"/>
          </ac:spMkLst>
        </pc:spChg>
        <pc:spChg chg="add del">
          <ac:chgData name="Office" userId="7b3abbdb-3228-44e0-bf94-e40612464da3" providerId="ADAL" clId="{91A449D9-C029-433C-9BF8-85559306D123}" dt="2020-08-19T06:31:40.816" v="7802" actId="26606"/>
          <ac:spMkLst>
            <pc:docMk/>
            <pc:sldMk cId="1540582375" sldId="285"/>
            <ac:spMk id="53" creationId="{A5711A0E-A428-4ED1-96CB-33D69FD842E4}"/>
          </ac:spMkLst>
        </pc:spChg>
        <pc:spChg chg="add del">
          <ac:chgData name="Office" userId="7b3abbdb-3228-44e0-bf94-e40612464da3" providerId="ADAL" clId="{91A449D9-C029-433C-9BF8-85559306D123}" dt="2020-08-19T06:31:44.392" v="7804" actId="26606"/>
          <ac:spMkLst>
            <pc:docMk/>
            <pc:sldMk cId="1540582375" sldId="285"/>
            <ac:spMk id="55" creationId="{FB5B0058-AF13-4859-B429-4EDDE2A26F7F}"/>
          </ac:spMkLst>
        </pc:spChg>
        <pc:spChg chg="add del">
          <ac:chgData name="Office" userId="7b3abbdb-3228-44e0-bf94-e40612464da3" providerId="ADAL" clId="{91A449D9-C029-433C-9BF8-85559306D123}" dt="2020-08-19T06:31:44.392" v="7804" actId="26606"/>
          <ac:spMkLst>
            <pc:docMk/>
            <pc:sldMk cId="1540582375" sldId="285"/>
            <ac:spMk id="56" creationId="{0277405F-0B4F-4418-B773-1B38814125B6}"/>
          </ac:spMkLst>
        </pc:spChg>
        <pc:spChg chg="add">
          <ac:chgData name="Office" userId="7b3abbdb-3228-44e0-bf94-e40612464da3" providerId="ADAL" clId="{91A449D9-C029-433C-9BF8-85559306D123}" dt="2020-08-19T06:31:44.400" v="7805" actId="26606"/>
          <ac:spMkLst>
            <pc:docMk/>
            <pc:sldMk cId="1540582375" sldId="285"/>
            <ac:spMk id="58" creationId="{823AC064-BC96-4F32-8AE1-B2FD38754823}"/>
          </ac:spMkLst>
        </pc:spChg>
        <pc:grpChg chg="add del">
          <ac:chgData name="Office" userId="7b3abbdb-3228-44e0-bf94-e40612464da3" providerId="ADAL" clId="{91A449D9-C029-433C-9BF8-85559306D123}" dt="2020-08-19T06:31:44.400" v="7805" actId="26606"/>
          <ac:grpSpMkLst>
            <pc:docMk/>
            <pc:sldMk cId="1540582375" sldId="285"/>
            <ac:grpSpMk id="16" creationId="{D89A5114-55F8-4976-BBE9-EB03D131439D}"/>
          </ac:grpSpMkLst>
        </pc:grpChg>
        <pc:grpChg chg="add del">
          <ac:chgData name="Office" userId="7b3abbdb-3228-44e0-bf94-e40612464da3" providerId="ADAL" clId="{91A449D9-C029-433C-9BF8-85559306D123}" dt="2020-08-19T06:31:44.400" v="7805" actId="26606"/>
          <ac:grpSpMkLst>
            <pc:docMk/>
            <pc:sldMk cId="1540582375" sldId="285"/>
            <ac:grpSpMk id="26" creationId="{EA8FBDFC-CF2A-4A9A-88B1-15D45D68BC88}"/>
          </ac:grpSpMkLst>
        </pc:grpChg>
        <pc:grpChg chg="add del">
          <ac:chgData name="Office" userId="7b3abbdb-3228-44e0-bf94-e40612464da3" providerId="ADAL" clId="{91A449D9-C029-433C-9BF8-85559306D123}" dt="2020-08-19T06:31:44.400" v="7805" actId="26606"/>
          <ac:grpSpMkLst>
            <pc:docMk/>
            <pc:sldMk cId="1540582375" sldId="285"/>
            <ac:grpSpMk id="34" creationId="{04ED96A1-E6CA-493F-8610-6B8B7A28E3EB}"/>
          </ac:grpSpMkLst>
        </pc:grpChg>
        <pc:grpChg chg="add del">
          <ac:chgData name="Office" userId="7b3abbdb-3228-44e0-bf94-e40612464da3" providerId="ADAL" clId="{91A449D9-C029-433C-9BF8-85559306D123}" dt="2020-08-19T06:31:44.400" v="7805" actId="26606"/>
          <ac:grpSpMkLst>
            <pc:docMk/>
            <pc:sldMk cId="1540582375" sldId="285"/>
            <ac:grpSpMk id="40" creationId="{8D2BC472-0671-410F-BA77-E46AA6210635}"/>
          </ac:grpSpMkLst>
        </pc:grpChg>
        <pc:picChg chg="del">
          <ac:chgData name="Office" userId="7b3abbdb-3228-44e0-bf94-e40612464da3" providerId="ADAL" clId="{91A449D9-C029-433C-9BF8-85559306D123}" dt="2020-08-19T06:29:57.944" v="7793" actId="478"/>
          <ac:picMkLst>
            <pc:docMk/>
            <pc:sldMk cId="1540582375" sldId="285"/>
            <ac:picMk id="2" creationId="{FD3C0812-3705-4C16-B79A-20A7B26A4E25}"/>
          </ac:picMkLst>
        </pc:picChg>
        <pc:picChg chg="add del">
          <ac:chgData name="Office" userId="7b3abbdb-3228-44e0-bf94-e40612464da3" providerId="ADAL" clId="{91A449D9-C029-433C-9BF8-85559306D123}" dt="2020-08-19T06:30:10.721" v="7795" actId="22"/>
          <ac:picMkLst>
            <pc:docMk/>
            <pc:sldMk cId="1540582375" sldId="285"/>
            <ac:picMk id="3" creationId="{E1A6C320-DFCF-42DA-9A55-3732FAA37423}"/>
          </ac:picMkLst>
        </pc:picChg>
        <pc:picChg chg="add mod ord">
          <ac:chgData name="Office" userId="7b3abbdb-3228-44e0-bf94-e40612464da3" providerId="ADAL" clId="{91A449D9-C029-433C-9BF8-85559306D123}" dt="2020-08-19T06:31:44.400" v="7805" actId="26606"/>
          <ac:picMkLst>
            <pc:docMk/>
            <pc:sldMk cId="1540582375" sldId="285"/>
            <ac:picMk id="7" creationId="{245AE4DB-8453-4F33-8ED8-7DEE2DF6BDC3}"/>
          </ac:picMkLst>
        </pc:picChg>
        <pc:picChg chg="add mod">
          <ac:chgData name="Office" userId="7b3abbdb-3228-44e0-bf94-e40612464da3" providerId="ADAL" clId="{91A449D9-C029-433C-9BF8-85559306D123}" dt="2020-08-19T06:31:44.400" v="7805" actId="26606"/>
          <ac:picMkLst>
            <pc:docMk/>
            <pc:sldMk cId="1540582375" sldId="285"/>
            <ac:picMk id="8" creationId="{CE2CE04E-2695-4A48-ABE8-9AF4E676F72F}"/>
          </ac:picMkLst>
        </pc:picChg>
        <pc:cxnChg chg="add">
          <ac:chgData name="Office" userId="7b3abbdb-3228-44e0-bf94-e40612464da3" providerId="ADAL" clId="{91A449D9-C029-433C-9BF8-85559306D123}" dt="2020-08-19T06:31:44.400" v="7805" actId="26606"/>
          <ac:cxnSpMkLst>
            <pc:docMk/>
            <pc:sldMk cId="1540582375" sldId="285"/>
            <ac:cxnSpMk id="59" creationId="{7E7C77BC-7138-40B1-A15B-20F57A494629}"/>
          </ac:cxnSpMkLst>
        </pc:cxnChg>
        <pc:cxnChg chg="add">
          <ac:chgData name="Office" userId="7b3abbdb-3228-44e0-bf94-e40612464da3" providerId="ADAL" clId="{91A449D9-C029-433C-9BF8-85559306D123}" dt="2020-08-19T06:31:44.400" v="7805" actId="26606"/>
          <ac:cxnSpMkLst>
            <pc:docMk/>
            <pc:sldMk cId="1540582375" sldId="285"/>
            <ac:cxnSpMk id="60" creationId="{DB146403-F3D6-484B-B2ED-97F9565D0370}"/>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D4F9B-683E-41B9-BD78-4A2DF2F3D32C}" type="doc">
      <dgm:prSet loTypeId="urn:microsoft.com/office/officeart/2016/7/layout/HorizontalActionList" loCatId="List" qsTypeId="urn:microsoft.com/office/officeart/2005/8/quickstyle/simple2" qsCatId="simple" csTypeId="urn:microsoft.com/office/officeart/2005/8/colors/accent5_2" csCatId="accent5" phldr="1"/>
      <dgm:spPr/>
      <dgm:t>
        <a:bodyPr/>
        <a:lstStyle/>
        <a:p>
          <a:endParaRPr lang="en-US"/>
        </a:p>
      </dgm:t>
    </dgm:pt>
    <dgm:pt modelId="{D6B57292-FE56-4290-AF6F-F6C6929EE003}">
      <dgm:prSet/>
      <dgm:spPr/>
      <dgm:t>
        <a:bodyPr/>
        <a:lstStyle/>
        <a:p>
          <a:r>
            <a:rPr lang="en-US" dirty="0"/>
            <a:t>1</a:t>
          </a:r>
        </a:p>
      </dgm:t>
    </dgm:pt>
    <dgm:pt modelId="{0D47F406-B9D8-4590-986B-5A0081977038}" type="parTrans" cxnId="{6DE6CC37-AA34-4F89-9617-9884F5ACECCF}">
      <dgm:prSet/>
      <dgm:spPr/>
      <dgm:t>
        <a:bodyPr/>
        <a:lstStyle/>
        <a:p>
          <a:endParaRPr lang="en-US"/>
        </a:p>
      </dgm:t>
    </dgm:pt>
    <dgm:pt modelId="{52F50C9D-ADA9-45B9-B1FC-C9FAB8A1B144}" type="sibTrans" cxnId="{6DE6CC37-AA34-4F89-9617-9884F5ACECCF}">
      <dgm:prSet/>
      <dgm:spPr/>
      <dgm:t>
        <a:bodyPr/>
        <a:lstStyle/>
        <a:p>
          <a:endParaRPr lang="en-US"/>
        </a:p>
      </dgm:t>
    </dgm:pt>
    <dgm:pt modelId="{7DDAA190-D72D-44F0-8AAB-DECFA1198BE2}">
      <dgm:prSet custT="1"/>
      <dgm:spPr/>
      <dgm:t>
        <a:bodyPr/>
        <a:lstStyle/>
        <a:p>
          <a:r>
            <a:rPr lang="en-US" sz="1600" b="1" dirty="0"/>
            <a:t>Practice</a:t>
          </a:r>
          <a:r>
            <a:rPr lang="en-US" sz="1600" dirty="0"/>
            <a:t> with your platform-use different devices to understand what your learners experience</a:t>
          </a:r>
        </a:p>
      </dgm:t>
    </dgm:pt>
    <dgm:pt modelId="{3BC5B215-8E67-4781-A9C8-24D68244FAE1}" type="parTrans" cxnId="{11C2560B-71CB-46EF-8C2D-FBC682D48C96}">
      <dgm:prSet/>
      <dgm:spPr/>
      <dgm:t>
        <a:bodyPr/>
        <a:lstStyle/>
        <a:p>
          <a:endParaRPr lang="en-US"/>
        </a:p>
      </dgm:t>
    </dgm:pt>
    <dgm:pt modelId="{FB2905A4-69F9-4106-AC2A-B89B3CD4AB84}" type="sibTrans" cxnId="{11C2560B-71CB-46EF-8C2D-FBC682D48C96}">
      <dgm:prSet/>
      <dgm:spPr/>
      <dgm:t>
        <a:bodyPr/>
        <a:lstStyle/>
        <a:p>
          <a:endParaRPr lang="en-US"/>
        </a:p>
      </dgm:t>
    </dgm:pt>
    <dgm:pt modelId="{200BD532-242E-463E-A384-82E8C4C0C8A9}">
      <dgm:prSet/>
      <dgm:spPr/>
      <dgm:t>
        <a:bodyPr/>
        <a:lstStyle/>
        <a:p>
          <a:r>
            <a:rPr lang="en-US" dirty="0"/>
            <a:t>2</a:t>
          </a:r>
        </a:p>
      </dgm:t>
    </dgm:pt>
    <dgm:pt modelId="{C7865580-211B-4E3E-99C0-65DCCFBB3415}" type="parTrans" cxnId="{3E914817-B7F8-4309-A345-8FC44494C015}">
      <dgm:prSet/>
      <dgm:spPr/>
      <dgm:t>
        <a:bodyPr/>
        <a:lstStyle/>
        <a:p>
          <a:endParaRPr lang="en-US"/>
        </a:p>
      </dgm:t>
    </dgm:pt>
    <dgm:pt modelId="{18754E7A-B8D6-4ACA-89ED-C0E3E3B0A067}" type="sibTrans" cxnId="{3E914817-B7F8-4309-A345-8FC44494C015}">
      <dgm:prSet/>
      <dgm:spPr/>
      <dgm:t>
        <a:bodyPr/>
        <a:lstStyle/>
        <a:p>
          <a:endParaRPr lang="en-US"/>
        </a:p>
      </dgm:t>
    </dgm:pt>
    <dgm:pt modelId="{A450BEA5-3BDB-497F-887A-4875ED2838F6}">
      <dgm:prSet custT="1"/>
      <dgm:spPr/>
      <dgm:t>
        <a:bodyPr/>
        <a:lstStyle/>
        <a:p>
          <a:r>
            <a:rPr lang="en-US" sz="1600" b="1" dirty="0"/>
            <a:t>ALWAYS</a:t>
          </a:r>
          <a:r>
            <a:rPr lang="en-US" sz="1600" dirty="0"/>
            <a:t> have a session plan with learning objectives!! Work backwards from there</a:t>
          </a:r>
        </a:p>
      </dgm:t>
    </dgm:pt>
    <dgm:pt modelId="{9B587CAA-8ED4-43A3-828D-8F01B7EAEB84}" type="parTrans" cxnId="{621B01C4-537E-417B-81EA-4BE2A3EA0A3F}">
      <dgm:prSet/>
      <dgm:spPr/>
      <dgm:t>
        <a:bodyPr/>
        <a:lstStyle/>
        <a:p>
          <a:endParaRPr lang="en-US"/>
        </a:p>
      </dgm:t>
    </dgm:pt>
    <dgm:pt modelId="{2EA293E5-F0D8-48D3-87D9-E517317C7505}" type="sibTrans" cxnId="{621B01C4-537E-417B-81EA-4BE2A3EA0A3F}">
      <dgm:prSet/>
      <dgm:spPr/>
      <dgm:t>
        <a:bodyPr/>
        <a:lstStyle/>
        <a:p>
          <a:endParaRPr lang="en-US"/>
        </a:p>
      </dgm:t>
    </dgm:pt>
    <dgm:pt modelId="{33813DA6-EAC8-4BC8-A4C9-18D657BC4D60}">
      <dgm:prSet/>
      <dgm:spPr/>
      <dgm:t>
        <a:bodyPr/>
        <a:lstStyle/>
        <a:p>
          <a:r>
            <a:rPr lang="en-US" dirty="0"/>
            <a:t>3</a:t>
          </a:r>
        </a:p>
      </dgm:t>
    </dgm:pt>
    <dgm:pt modelId="{D2C5C648-B083-4E13-AD08-CC9C96BA49C2}" type="parTrans" cxnId="{3C81A515-002F-4861-ACC2-6799CE3C1804}">
      <dgm:prSet/>
      <dgm:spPr/>
      <dgm:t>
        <a:bodyPr/>
        <a:lstStyle/>
        <a:p>
          <a:endParaRPr lang="en-US"/>
        </a:p>
      </dgm:t>
    </dgm:pt>
    <dgm:pt modelId="{DFFD147C-0DAF-4B7E-BC62-281D497AF375}" type="sibTrans" cxnId="{3C81A515-002F-4861-ACC2-6799CE3C1804}">
      <dgm:prSet/>
      <dgm:spPr/>
      <dgm:t>
        <a:bodyPr/>
        <a:lstStyle/>
        <a:p>
          <a:endParaRPr lang="en-US"/>
        </a:p>
      </dgm:t>
    </dgm:pt>
    <dgm:pt modelId="{CFC5E613-D614-4CF3-B774-70F9470F6225}">
      <dgm:prSet custT="1"/>
      <dgm:spPr/>
      <dgm:t>
        <a:bodyPr/>
        <a:lstStyle/>
        <a:p>
          <a:r>
            <a:rPr lang="en-US" sz="1600" dirty="0"/>
            <a:t>Use </a:t>
          </a:r>
          <a:r>
            <a:rPr lang="en-US" sz="1600" b="1" dirty="0"/>
            <a:t>a variety </a:t>
          </a:r>
          <a:r>
            <a:rPr lang="en-US" sz="1600" dirty="0"/>
            <a:t>of activities-even if they are with the same tool (e.g. chat)</a:t>
          </a:r>
        </a:p>
      </dgm:t>
    </dgm:pt>
    <dgm:pt modelId="{5250796F-CD8A-458E-AAA1-CC7D0CF967BF}" type="parTrans" cxnId="{9DE91652-46A7-4ED4-9E20-AD89EFFAB894}">
      <dgm:prSet/>
      <dgm:spPr/>
      <dgm:t>
        <a:bodyPr/>
        <a:lstStyle/>
        <a:p>
          <a:endParaRPr lang="en-US"/>
        </a:p>
      </dgm:t>
    </dgm:pt>
    <dgm:pt modelId="{85AC8CED-AA2A-4BAE-8B00-748EC3EB6806}" type="sibTrans" cxnId="{9DE91652-46A7-4ED4-9E20-AD89EFFAB894}">
      <dgm:prSet/>
      <dgm:spPr/>
      <dgm:t>
        <a:bodyPr/>
        <a:lstStyle/>
        <a:p>
          <a:endParaRPr lang="en-US"/>
        </a:p>
      </dgm:t>
    </dgm:pt>
    <dgm:pt modelId="{73345977-752C-4565-81A2-874A4CF8F6F4}">
      <dgm:prSet/>
      <dgm:spPr/>
      <dgm:t>
        <a:bodyPr/>
        <a:lstStyle/>
        <a:p>
          <a:r>
            <a:rPr lang="en-US" dirty="0"/>
            <a:t>4</a:t>
          </a:r>
        </a:p>
      </dgm:t>
    </dgm:pt>
    <dgm:pt modelId="{35B692D3-93E5-448A-A3A2-6AB78D099AA6}" type="parTrans" cxnId="{39B0E0B4-C195-4600-89BD-A15B0798351C}">
      <dgm:prSet/>
      <dgm:spPr/>
      <dgm:t>
        <a:bodyPr/>
        <a:lstStyle/>
        <a:p>
          <a:endParaRPr lang="en-US"/>
        </a:p>
      </dgm:t>
    </dgm:pt>
    <dgm:pt modelId="{59FEBB8C-DC78-44A9-91DD-6E211370A14C}" type="sibTrans" cxnId="{39B0E0B4-C195-4600-89BD-A15B0798351C}">
      <dgm:prSet/>
      <dgm:spPr/>
      <dgm:t>
        <a:bodyPr/>
        <a:lstStyle/>
        <a:p>
          <a:endParaRPr lang="en-US"/>
        </a:p>
      </dgm:t>
    </dgm:pt>
    <dgm:pt modelId="{639A52F4-4C1C-4DE1-A52E-C5A01E431A16}">
      <dgm:prSet custT="1"/>
      <dgm:spPr/>
      <dgm:t>
        <a:bodyPr/>
        <a:lstStyle/>
        <a:p>
          <a:r>
            <a:rPr lang="en-US" sz="1600" dirty="0"/>
            <a:t>Use a </a:t>
          </a:r>
          <a:r>
            <a:rPr lang="en-US" sz="1600" b="1" dirty="0"/>
            <a:t>producer</a:t>
          </a:r>
          <a:r>
            <a:rPr lang="en-US" sz="1600" dirty="0"/>
            <a:t> to take the pressure off and make it look more professional</a:t>
          </a:r>
        </a:p>
      </dgm:t>
    </dgm:pt>
    <dgm:pt modelId="{73ED9CBD-4105-4511-8653-2E09289119DA}" type="parTrans" cxnId="{1331C2E5-98A1-497E-AA41-DBF9574E08D9}">
      <dgm:prSet/>
      <dgm:spPr/>
      <dgm:t>
        <a:bodyPr/>
        <a:lstStyle/>
        <a:p>
          <a:endParaRPr lang="en-US"/>
        </a:p>
      </dgm:t>
    </dgm:pt>
    <dgm:pt modelId="{8064F107-CCF5-452A-A523-BB73AABCA646}" type="sibTrans" cxnId="{1331C2E5-98A1-497E-AA41-DBF9574E08D9}">
      <dgm:prSet/>
      <dgm:spPr/>
      <dgm:t>
        <a:bodyPr/>
        <a:lstStyle/>
        <a:p>
          <a:endParaRPr lang="en-US"/>
        </a:p>
      </dgm:t>
    </dgm:pt>
    <dgm:pt modelId="{3A8EAA55-E8E0-42F2-A652-CF1BA08C6D4F}">
      <dgm:prSet/>
      <dgm:spPr/>
      <dgm:t>
        <a:bodyPr/>
        <a:lstStyle/>
        <a:p>
          <a:r>
            <a:rPr lang="en-US" dirty="0"/>
            <a:t>5</a:t>
          </a:r>
        </a:p>
      </dgm:t>
    </dgm:pt>
    <dgm:pt modelId="{ED67738C-A4EB-4634-81ED-E083007687DC}" type="parTrans" cxnId="{D863DA60-8C17-41A3-9C2C-D1DA3BCBE83C}">
      <dgm:prSet/>
      <dgm:spPr/>
      <dgm:t>
        <a:bodyPr/>
        <a:lstStyle/>
        <a:p>
          <a:endParaRPr lang="en-US"/>
        </a:p>
      </dgm:t>
    </dgm:pt>
    <dgm:pt modelId="{8EE390FC-7300-49EB-9B4B-E6541553EC9C}" type="sibTrans" cxnId="{D863DA60-8C17-41A3-9C2C-D1DA3BCBE83C}">
      <dgm:prSet/>
      <dgm:spPr/>
      <dgm:t>
        <a:bodyPr/>
        <a:lstStyle/>
        <a:p>
          <a:endParaRPr lang="en-US"/>
        </a:p>
      </dgm:t>
    </dgm:pt>
    <dgm:pt modelId="{6587D67E-02D1-4F76-A833-66361817795D}">
      <dgm:prSet custT="1"/>
      <dgm:spPr/>
      <dgm:t>
        <a:bodyPr/>
        <a:lstStyle/>
        <a:p>
          <a:r>
            <a:rPr lang="en-US" sz="1600" dirty="0"/>
            <a:t>Have a </a:t>
          </a:r>
          <a:r>
            <a:rPr lang="en-US" sz="1600" b="1" dirty="0"/>
            <a:t>professional mindset</a:t>
          </a:r>
          <a:r>
            <a:rPr lang="en-US" sz="1600" dirty="0"/>
            <a:t>-it’s still your classroom</a:t>
          </a:r>
        </a:p>
      </dgm:t>
    </dgm:pt>
    <dgm:pt modelId="{79847EC2-E5F7-4BDD-8AF9-E079D191A3EE}" type="parTrans" cxnId="{931AE2EE-4AA5-47BB-8236-E0F00B593DE3}">
      <dgm:prSet/>
      <dgm:spPr/>
      <dgm:t>
        <a:bodyPr/>
        <a:lstStyle/>
        <a:p>
          <a:endParaRPr lang="en-US"/>
        </a:p>
      </dgm:t>
    </dgm:pt>
    <dgm:pt modelId="{D52FB0FB-8577-4DAB-9962-07207CB9D1C1}" type="sibTrans" cxnId="{931AE2EE-4AA5-47BB-8236-E0F00B593DE3}">
      <dgm:prSet/>
      <dgm:spPr/>
      <dgm:t>
        <a:bodyPr/>
        <a:lstStyle/>
        <a:p>
          <a:endParaRPr lang="en-US"/>
        </a:p>
      </dgm:t>
    </dgm:pt>
    <dgm:pt modelId="{1175DB20-6029-4A0E-A1D0-4C569CCD4939}">
      <dgm:prSet/>
      <dgm:spPr/>
      <dgm:t>
        <a:bodyPr/>
        <a:lstStyle/>
        <a:p>
          <a:r>
            <a:rPr lang="en-US" dirty="0"/>
            <a:t>6</a:t>
          </a:r>
        </a:p>
      </dgm:t>
    </dgm:pt>
    <dgm:pt modelId="{7703557C-C982-4A2A-9CB8-530F429DC39F}" type="parTrans" cxnId="{832CFC01-73D8-445D-9E48-8161646D5C8B}">
      <dgm:prSet/>
      <dgm:spPr/>
      <dgm:t>
        <a:bodyPr/>
        <a:lstStyle/>
        <a:p>
          <a:endParaRPr lang="en-US"/>
        </a:p>
      </dgm:t>
    </dgm:pt>
    <dgm:pt modelId="{57849190-C574-4966-9C77-4C4515AB17C4}" type="sibTrans" cxnId="{832CFC01-73D8-445D-9E48-8161646D5C8B}">
      <dgm:prSet/>
      <dgm:spPr/>
      <dgm:t>
        <a:bodyPr/>
        <a:lstStyle/>
        <a:p>
          <a:endParaRPr lang="en-US"/>
        </a:p>
      </dgm:t>
    </dgm:pt>
    <dgm:pt modelId="{66826610-86A7-4D85-A983-23740EB78280}">
      <dgm:prSet custT="1"/>
      <dgm:spPr/>
      <dgm:t>
        <a:bodyPr/>
        <a:lstStyle/>
        <a:p>
          <a:r>
            <a:rPr lang="en-US" sz="1600" dirty="0"/>
            <a:t>Use </a:t>
          </a:r>
          <a:r>
            <a:rPr lang="en-US" sz="1600" b="1" dirty="0"/>
            <a:t>interactive tools </a:t>
          </a:r>
          <a:r>
            <a:rPr lang="en-US" sz="1600" dirty="0"/>
            <a:t>like </a:t>
          </a:r>
          <a:r>
            <a:rPr lang="en-US" sz="1600" dirty="0" err="1"/>
            <a:t>padlet</a:t>
          </a:r>
          <a:r>
            <a:rPr lang="en-US" sz="1600" dirty="0"/>
            <a:t> if you can-to engage </a:t>
          </a:r>
          <a:r>
            <a:rPr lang="en-US" sz="1600" dirty="0" err="1"/>
            <a:t>kinaesthetic</a:t>
          </a:r>
          <a:r>
            <a:rPr lang="en-US" sz="1600" dirty="0"/>
            <a:t> learners</a:t>
          </a:r>
        </a:p>
      </dgm:t>
    </dgm:pt>
    <dgm:pt modelId="{F5AF5E67-DCD0-4495-9B09-AF899B602C71}" type="parTrans" cxnId="{0CE25327-569E-4472-8F85-E5063BC39F08}">
      <dgm:prSet/>
      <dgm:spPr/>
      <dgm:t>
        <a:bodyPr/>
        <a:lstStyle/>
        <a:p>
          <a:endParaRPr lang="en-US"/>
        </a:p>
      </dgm:t>
    </dgm:pt>
    <dgm:pt modelId="{10ACF6C4-AC86-401B-B64D-E5878AE99674}" type="sibTrans" cxnId="{0CE25327-569E-4472-8F85-E5063BC39F08}">
      <dgm:prSet/>
      <dgm:spPr/>
      <dgm:t>
        <a:bodyPr/>
        <a:lstStyle/>
        <a:p>
          <a:endParaRPr lang="en-US"/>
        </a:p>
      </dgm:t>
    </dgm:pt>
    <dgm:pt modelId="{B4D64ABE-CE96-4D98-9B10-6ED52745DA12}" type="pres">
      <dgm:prSet presAssocID="{1EFD4F9B-683E-41B9-BD78-4A2DF2F3D32C}" presName="Name0" presStyleCnt="0">
        <dgm:presLayoutVars>
          <dgm:dir/>
          <dgm:animLvl val="lvl"/>
          <dgm:resizeHandles val="exact"/>
        </dgm:presLayoutVars>
      </dgm:prSet>
      <dgm:spPr/>
    </dgm:pt>
    <dgm:pt modelId="{9EE1C2B6-1DA0-4C33-BA67-A88CA1EB1D83}" type="pres">
      <dgm:prSet presAssocID="{D6B57292-FE56-4290-AF6F-F6C6929EE003}" presName="composite" presStyleCnt="0"/>
      <dgm:spPr/>
    </dgm:pt>
    <dgm:pt modelId="{95F5B8EF-F6DC-4655-BCA7-86E85E5B25B2}" type="pres">
      <dgm:prSet presAssocID="{D6B57292-FE56-4290-AF6F-F6C6929EE003}" presName="parTx" presStyleLbl="alignNode1" presStyleIdx="0" presStyleCnt="6">
        <dgm:presLayoutVars>
          <dgm:chMax val="0"/>
          <dgm:chPref val="0"/>
        </dgm:presLayoutVars>
      </dgm:prSet>
      <dgm:spPr/>
    </dgm:pt>
    <dgm:pt modelId="{AB65685C-986E-4FA1-9129-F5041889AD6B}" type="pres">
      <dgm:prSet presAssocID="{D6B57292-FE56-4290-AF6F-F6C6929EE003}" presName="desTx" presStyleLbl="alignAccFollowNode1" presStyleIdx="0" presStyleCnt="6">
        <dgm:presLayoutVars/>
      </dgm:prSet>
      <dgm:spPr/>
    </dgm:pt>
    <dgm:pt modelId="{50159B12-9C46-44E1-A395-C7A0927770D9}" type="pres">
      <dgm:prSet presAssocID="{52F50C9D-ADA9-45B9-B1FC-C9FAB8A1B144}" presName="space" presStyleCnt="0"/>
      <dgm:spPr/>
    </dgm:pt>
    <dgm:pt modelId="{1C010282-A98C-465B-8477-5468D824A187}" type="pres">
      <dgm:prSet presAssocID="{200BD532-242E-463E-A384-82E8C4C0C8A9}" presName="composite" presStyleCnt="0"/>
      <dgm:spPr/>
    </dgm:pt>
    <dgm:pt modelId="{56F1AF11-FEFC-4C9E-A808-2BD9D619993F}" type="pres">
      <dgm:prSet presAssocID="{200BD532-242E-463E-A384-82E8C4C0C8A9}" presName="parTx" presStyleLbl="alignNode1" presStyleIdx="1" presStyleCnt="6">
        <dgm:presLayoutVars>
          <dgm:chMax val="0"/>
          <dgm:chPref val="0"/>
        </dgm:presLayoutVars>
      </dgm:prSet>
      <dgm:spPr/>
    </dgm:pt>
    <dgm:pt modelId="{FCD50274-5535-4CE4-8D4C-8F9FB1EBA84F}" type="pres">
      <dgm:prSet presAssocID="{200BD532-242E-463E-A384-82E8C4C0C8A9}" presName="desTx" presStyleLbl="alignAccFollowNode1" presStyleIdx="1" presStyleCnt="6">
        <dgm:presLayoutVars/>
      </dgm:prSet>
      <dgm:spPr/>
    </dgm:pt>
    <dgm:pt modelId="{E30257B8-1E2A-4F0C-9B8E-775A51DAB67D}" type="pres">
      <dgm:prSet presAssocID="{18754E7A-B8D6-4ACA-89ED-C0E3E3B0A067}" presName="space" presStyleCnt="0"/>
      <dgm:spPr/>
    </dgm:pt>
    <dgm:pt modelId="{58E1A115-0484-4ECB-8C45-74219A6A8C6D}" type="pres">
      <dgm:prSet presAssocID="{33813DA6-EAC8-4BC8-A4C9-18D657BC4D60}" presName="composite" presStyleCnt="0"/>
      <dgm:spPr/>
    </dgm:pt>
    <dgm:pt modelId="{5064099F-38D9-4118-82F4-BEA103DC32DB}" type="pres">
      <dgm:prSet presAssocID="{33813DA6-EAC8-4BC8-A4C9-18D657BC4D60}" presName="parTx" presStyleLbl="alignNode1" presStyleIdx="2" presStyleCnt="6">
        <dgm:presLayoutVars>
          <dgm:chMax val="0"/>
          <dgm:chPref val="0"/>
        </dgm:presLayoutVars>
      </dgm:prSet>
      <dgm:spPr/>
    </dgm:pt>
    <dgm:pt modelId="{FC107AD8-E1CE-4B96-B7E2-42E6A23ECF81}" type="pres">
      <dgm:prSet presAssocID="{33813DA6-EAC8-4BC8-A4C9-18D657BC4D60}" presName="desTx" presStyleLbl="alignAccFollowNode1" presStyleIdx="2" presStyleCnt="6">
        <dgm:presLayoutVars/>
      </dgm:prSet>
      <dgm:spPr/>
    </dgm:pt>
    <dgm:pt modelId="{137C07F4-F331-4F24-A31E-ECD30F3BB9DF}" type="pres">
      <dgm:prSet presAssocID="{DFFD147C-0DAF-4B7E-BC62-281D497AF375}" presName="space" presStyleCnt="0"/>
      <dgm:spPr/>
    </dgm:pt>
    <dgm:pt modelId="{14DF5330-C0C5-4D54-BB71-29E47517378C}" type="pres">
      <dgm:prSet presAssocID="{73345977-752C-4565-81A2-874A4CF8F6F4}" presName="composite" presStyleCnt="0"/>
      <dgm:spPr/>
    </dgm:pt>
    <dgm:pt modelId="{474053CA-BFFF-411B-995E-95E7EFB5914A}" type="pres">
      <dgm:prSet presAssocID="{73345977-752C-4565-81A2-874A4CF8F6F4}" presName="parTx" presStyleLbl="alignNode1" presStyleIdx="3" presStyleCnt="6">
        <dgm:presLayoutVars>
          <dgm:chMax val="0"/>
          <dgm:chPref val="0"/>
        </dgm:presLayoutVars>
      </dgm:prSet>
      <dgm:spPr/>
    </dgm:pt>
    <dgm:pt modelId="{2CE62997-504E-4256-BCD8-B698F57597C4}" type="pres">
      <dgm:prSet presAssocID="{73345977-752C-4565-81A2-874A4CF8F6F4}" presName="desTx" presStyleLbl="alignAccFollowNode1" presStyleIdx="3" presStyleCnt="6">
        <dgm:presLayoutVars/>
      </dgm:prSet>
      <dgm:spPr/>
    </dgm:pt>
    <dgm:pt modelId="{C5CEE5AF-1730-42DA-A36A-F664D5FB4404}" type="pres">
      <dgm:prSet presAssocID="{59FEBB8C-DC78-44A9-91DD-6E211370A14C}" presName="space" presStyleCnt="0"/>
      <dgm:spPr/>
    </dgm:pt>
    <dgm:pt modelId="{92EE5025-7744-43FA-9870-1D888BDA716B}" type="pres">
      <dgm:prSet presAssocID="{3A8EAA55-E8E0-42F2-A652-CF1BA08C6D4F}" presName="composite" presStyleCnt="0"/>
      <dgm:spPr/>
    </dgm:pt>
    <dgm:pt modelId="{72854BA7-80F3-494D-A30C-ED29CE45BC25}" type="pres">
      <dgm:prSet presAssocID="{3A8EAA55-E8E0-42F2-A652-CF1BA08C6D4F}" presName="parTx" presStyleLbl="alignNode1" presStyleIdx="4" presStyleCnt="6">
        <dgm:presLayoutVars>
          <dgm:chMax val="0"/>
          <dgm:chPref val="0"/>
        </dgm:presLayoutVars>
      </dgm:prSet>
      <dgm:spPr/>
    </dgm:pt>
    <dgm:pt modelId="{CD6A7448-4C42-4639-9292-2D8594316468}" type="pres">
      <dgm:prSet presAssocID="{3A8EAA55-E8E0-42F2-A652-CF1BA08C6D4F}" presName="desTx" presStyleLbl="alignAccFollowNode1" presStyleIdx="4" presStyleCnt="6">
        <dgm:presLayoutVars/>
      </dgm:prSet>
      <dgm:spPr/>
    </dgm:pt>
    <dgm:pt modelId="{ABF91132-72BA-4292-81E9-1F466AA3055D}" type="pres">
      <dgm:prSet presAssocID="{8EE390FC-7300-49EB-9B4B-E6541553EC9C}" presName="space" presStyleCnt="0"/>
      <dgm:spPr/>
    </dgm:pt>
    <dgm:pt modelId="{26F8ADCC-90C6-44A6-ACE2-3009D70E233B}" type="pres">
      <dgm:prSet presAssocID="{1175DB20-6029-4A0E-A1D0-4C569CCD4939}" presName="composite" presStyleCnt="0"/>
      <dgm:spPr/>
    </dgm:pt>
    <dgm:pt modelId="{DB47BF72-05D6-4C8D-9E17-520522DE7B1E}" type="pres">
      <dgm:prSet presAssocID="{1175DB20-6029-4A0E-A1D0-4C569CCD4939}" presName="parTx" presStyleLbl="alignNode1" presStyleIdx="5" presStyleCnt="6">
        <dgm:presLayoutVars>
          <dgm:chMax val="0"/>
          <dgm:chPref val="0"/>
        </dgm:presLayoutVars>
      </dgm:prSet>
      <dgm:spPr/>
    </dgm:pt>
    <dgm:pt modelId="{EE39BDEF-BD84-4591-A355-771DC881EB63}" type="pres">
      <dgm:prSet presAssocID="{1175DB20-6029-4A0E-A1D0-4C569CCD4939}" presName="desTx" presStyleLbl="alignAccFollowNode1" presStyleIdx="5" presStyleCnt="6">
        <dgm:presLayoutVars/>
      </dgm:prSet>
      <dgm:spPr/>
    </dgm:pt>
  </dgm:ptLst>
  <dgm:cxnLst>
    <dgm:cxn modelId="{832CFC01-73D8-445D-9E48-8161646D5C8B}" srcId="{1EFD4F9B-683E-41B9-BD78-4A2DF2F3D32C}" destId="{1175DB20-6029-4A0E-A1D0-4C569CCD4939}" srcOrd="5" destOrd="0" parTransId="{7703557C-C982-4A2A-9CB8-530F429DC39F}" sibTransId="{57849190-C574-4966-9C77-4C4515AB17C4}"/>
    <dgm:cxn modelId="{CF7AE306-9C3B-4935-A9B0-7BB5468115C4}" type="presOf" srcId="{33813DA6-EAC8-4BC8-A4C9-18D657BC4D60}" destId="{5064099F-38D9-4118-82F4-BEA103DC32DB}" srcOrd="0" destOrd="0" presId="urn:microsoft.com/office/officeart/2016/7/layout/HorizontalActionList"/>
    <dgm:cxn modelId="{11C2560B-71CB-46EF-8C2D-FBC682D48C96}" srcId="{D6B57292-FE56-4290-AF6F-F6C6929EE003}" destId="{7DDAA190-D72D-44F0-8AAB-DECFA1198BE2}" srcOrd="0" destOrd="0" parTransId="{3BC5B215-8E67-4781-A9C8-24D68244FAE1}" sibTransId="{FB2905A4-69F9-4106-AC2A-B89B3CD4AB84}"/>
    <dgm:cxn modelId="{3C81A515-002F-4861-ACC2-6799CE3C1804}" srcId="{1EFD4F9B-683E-41B9-BD78-4A2DF2F3D32C}" destId="{33813DA6-EAC8-4BC8-A4C9-18D657BC4D60}" srcOrd="2" destOrd="0" parTransId="{D2C5C648-B083-4E13-AD08-CC9C96BA49C2}" sibTransId="{DFFD147C-0DAF-4B7E-BC62-281D497AF375}"/>
    <dgm:cxn modelId="{3E914817-B7F8-4309-A345-8FC44494C015}" srcId="{1EFD4F9B-683E-41B9-BD78-4A2DF2F3D32C}" destId="{200BD532-242E-463E-A384-82E8C4C0C8A9}" srcOrd="1" destOrd="0" parTransId="{C7865580-211B-4E3E-99C0-65DCCFBB3415}" sibTransId="{18754E7A-B8D6-4ACA-89ED-C0E3E3B0A067}"/>
    <dgm:cxn modelId="{0CE25327-569E-4472-8F85-E5063BC39F08}" srcId="{1175DB20-6029-4A0E-A1D0-4C569CCD4939}" destId="{66826610-86A7-4D85-A983-23740EB78280}" srcOrd="0" destOrd="0" parTransId="{F5AF5E67-DCD0-4495-9B09-AF899B602C71}" sibTransId="{10ACF6C4-AC86-401B-B64D-E5878AE99674}"/>
    <dgm:cxn modelId="{09FFF42F-E2DA-40FE-B39A-254BEDD068C6}" type="presOf" srcId="{6587D67E-02D1-4F76-A833-66361817795D}" destId="{CD6A7448-4C42-4639-9292-2D8594316468}" srcOrd="0" destOrd="0" presId="urn:microsoft.com/office/officeart/2016/7/layout/HorizontalActionList"/>
    <dgm:cxn modelId="{6DE6CC37-AA34-4F89-9617-9884F5ACECCF}" srcId="{1EFD4F9B-683E-41B9-BD78-4A2DF2F3D32C}" destId="{D6B57292-FE56-4290-AF6F-F6C6929EE003}" srcOrd="0" destOrd="0" parTransId="{0D47F406-B9D8-4590-986B-5A0081977038}" sibTransId="{52F50C9D-ADA9-45B9-B1FC-C9FAB8A1B144}"/>
    <dgm:cxn modelId="{4A39DA5B-0C16-42DD-8978-F399AD251BF1}" type="presOf" srcId="{CFC5E613-D614-4CF3-B774-70F9470F6225}" destId="{FC107AD8-E1CE-4B96-B7E2-42E6A23ECF81}" srcOrd="0" destOrd="0" presId="urn:microsoft.com/office/officeart/2016/7/layout/HorizontalActionList"/>
    <dgm:cxn modelId="{A7BC955F-A323-4E2E-BD8E-8DCE23250CF9}" type="presOf" srcId="{200BD532-242E-463E-A384-82E8C4C0C8A9}" destId="{56F1AF11-FEFC-4C9E-A808-2BD9D619993F}" srcOrd="0" destOrd="0" presId="urn:microsoft.com/office/officeart/2016/7/layout/HorizontalActionList"/>
    <dgm:cxn modelId="{D863DA60-8C17-41A3-9C2C-D1DA3BCBE83C}" srcId="{1EFD4F9B-683E-41B9-BD78-4A2DF2F3D32C}" destId="{3A8EAA55-E8E0-42F2-A652-CF1BA08C6D4F}" srcOrd="4" destOrd="0" parTransId="{ED67738C-A4EB-4634-81ED-E083007687DC}" sibTransId="{8EE390FC-7300-49EB-9B4B-E6541553EC9C}"/>
    <dgm:cxn modelId="{9EED4861-48C5-496E-BC77-94E5C189C587}" type="presOf" srcId="{7DDAA190-D72D-44F0-8AAB-DECFA1198BE2}" destId="{AB65685C-986E-4FA1-9129-F5041889AD6B}" srcOrd="0" destOrd="0" presId="urn:microsoft.com/office/officeart/2016/7/layout/HorizontalActionList"/>
    <dgm:cxn modelId="{8B746941-01E5-45A5-ACDE-12484EA76004}" type="presOf" srcId="{1EFD4F9B-683E-41B9-BD78-4A2DF2F3D32C}" destId="{B4D64ABE-CE96-4D98-9B10-6ED52745DA12}" srcOrd="0" destOrd="0" presId="urn:microsoft.com/office/officeart/2016/7/layout/HorizontalActionList"/>
    <dgm:cxn modelId="{3622BE51-0618-4D20-A799-4DB07511A35E}" type="presOf" srcId="{1175DB20-6029-4A0E-A1D0-4C569CCD4939}" destId="{DB47BF72-05D6-4C8D-9E17-520522DE7B1E}" srcOrd="0" destOrd="0" presId="urn:microsoft.com/office/officeart/2016/7/layout/HorizontalActionList"/>
    <dgm:cxn modelId="{9DE91652-46A7-4ED4-9E20-AD89EFFAB894}" srcId="{33813DA6-EAC8-4BC8-A4C9-18D657BC4D60}" destId="{CFC5E613-D614-4CF3-B774-70F9470F6225}" srcOrd="0" destOrd="0" parTransId="{5250796F-CD8A-458E-AAA1-CC7D0CF967BF}" sibTransId="{85AC8CED-AA2A-4BAE-8B00-748EC3EB6806}"/>
    <dgm:cxn modelId="{9C2B8B77-8A8C-4E85-876F-9387A94D9D5F}" type="presOf" srcId="{3A8EAA55-E8E0-42F2-A652-CF1BA08C6D4F}" destId="{72854BA7-80F3-494D-A30C-ED29CE45BC25}" srcOrd="0" destOrd="0" presId="urn:microsoft.com/office/officeart/2016/7/layout/HorizontalActionList"/>
    <dgm:cxn modelId="{F3903794-28C1-4C2F-A02D-3901F717A240}" type="presOf" srcId="{639A52F4-4C1C-4DE1-A52E-C5A01E431A16}" destId="{2CE62997-504E-4256-BCD8-B698F57597C4}" srcOrd="0" destOrd="0" presId="urn:microsoft.com/office/officeart/2016/7/layout/HorizontalActionList"/>
    <dgm:cxn modelId="{6ABD0D96-F923-40E7-9797-5C494653E4DC}" type="presOf" srcId="{73345977-752C-4565-81A2-874A4CF8F6F4}" destId="{474053CA-BFFF-411B-995E-95E7EFB5914A}" srcOrd="0" destOrd="0" presId="urn:microsoft.com/office/officeart/2016/7/layout/HorizontalActionList"/>
    <dgm:cxn modelId="{A0614498-582C-4485-9E52-C2FF8AFFEC87}" type="presOf" srcId="{A450BEA5-3BDB-497F-887A-4875ED2838F6}" destId="{FCD50274-5535-4CE4-8D4C-8F9FB1EBA84F}" srcOrd="0" destOrd="0" presId="urn:microsoft.com/office/officeart/2016/7/layout/HorizontalActionList"/>
    <dgm:cxn modelId="{39B0E0B4-C195-4600-89BD-A15B0798351C}" srcId="{1EFD4F9B-683E-41B9-BD78-4A2DF2F3D32C}" destId="{73345977-752C-4565-81A2-874A4CF8F6F4}" srcOrd="3" destOrd="0" parTransId="{35B692D3-93E5-448A-A3A2-6AB78D099AA6}" sibTransId="{59FEBB8C-DC78-44A9-91DD-6E211370A14C}"/>
    <dgm:cxn modelId="{5E2B80C1-7345-40D2-A016-F43B0B125020}" type="presOf" srcId="{66826610-86A7-4D85-A983-23740EB78280}" destId="{EE39BDEF-BD84-4591-A355-771DC881EB63}" srcOrd="0" destOrd="0" presId="urn:microsoft.com/office/officeart/2016/7/layout/HorizontalActionList"/>
    <dgm:cxn modelId="{621B01C4-537E-417B-81EA-4BE2A3EA0A3F}" srcId="{200BD532-242E-463E-A384-82E8C4C0C8A9}" destId="{A450BEA5-3BDB-497F-887A-4875ED2838F6}" srcOrd="0" destOrd="0" parTransId="{9B587CAA-8ED4-43A3-828D-8F01B7EAEB84}" sibTransId="{2EA293E5-F0D8-48D3-87D9-E517317C7505}"/>
    <dgm:cxn modelId="{1331C2E5-98A1-497E-AA41-DBF9574E08D9}" srcId="{73345977-752C-4565-81A2-874A4CF8F6F4}" destId="{639A52F4-4C1C-4DE1-A52E-C5A01E431A16}" srcOrd="0" destOrd="0" parTransId="{73ED9CBD-4105-4511-8653-2E09289119DA}" sibTransId="{8064F107-CCF5-452A-A523-BB73AABCA646}"/>
    <dgm:cxn modelId="{931AE2EE-4AA5-47BB-8236-E0F00B593DE3}" srcId="{3A8EAA55-E8E0-42F2-A652-CF1BA08C6D4F}" destId="{6587D67E-02D1-4F76-A833-66361817795D}" srcOrd="0" destOrd="0" parTransId="{79847EC2-E5F7-4BDD-8AF9-E079D191A3EE}" sibTransId="{D52FB0FB-8577-4DAB-9962-07207CB9D1C1}"/>
    <dgm:cxn modelId="{32E18CFC-AD1E-42B7-9414-5A7A54508B0C}" type="presOf" srcId="{D6B57292-FE56-4290-AF6F-F6C6929EE003}" destId="{95F5B8EF-F6DC-4655-BCA7-86E85E5B25B2}" srcOrd="0" destOrd="0" presId="urn:microsoft.com/office/officeart/2016/7/layout/HorizontalActionList"/>
    <dgm:cxn modelId="{8B4D5B21-CE78-43FF-9504-DC4AB0C8C5B8}" type="presParOf" srcId="{B4D64ABE-CE96-4D98-9B10-6ED52745DA12}" destId="{9EE1C2B6-1DA0-4C33-BA67-A88CA1EB1D83}" srcOrd="0" destOrd="0" presId="urn:microsoft.com/office/officeart/2016/7/layout/HorizontalActionList"/>
    <dgm:cxn modelId="{F9FEDD3C-91AB-48BB-8E4C-934C63A2D7A6}" type="presParOf" srcId="{9EE1C2B6-1DA0-4C33-BA67-A88CA1EB1D83}" destId="{95F5B8EF-F6DC-4655-BCA7-86E85E5B25B2}" srcOrd="0" destOrd="0" presId="urn:microsoft.com/office/officeart/2016/7/layout/HorizontalActionList"/>
    <dgm:cxn modelId="{36627233-FBE0-4E0A-AAE9-54B1EDB2C314}" type="presParOf" srcId="{9EE1C2B6-1DA0-4C33-BA67-A88CA1EB1D83}" destId="{AB65685C-986E-4FA1-9129-F5041889AD6B}" srcOrd="1" destOrd="0" presId="urn:microsoft.com/office/officeart/2016/7/layout/HorizontalActionList"/>
    <dgm:cxn modelId="{4BB2BBCD-83E0-48B4-AA4B-5F0A89976FCE}" type="presParOf" srcId="{B4D64ABE-CE96-4D98-9B10-6ED52745DA12}" destId="{50159B12-9C46-44E1-A395-C7A0927770D9}" srcOrd="1" destOrd="0" presId="urn:microsoft.com/office/officeart/2016/7/layout/HorizontalActionList"/>
    <dgm:cxn modelId="{835D981E-E307-431D-AB60-C713E57BACB4}" type="presParOf" srcId="{B4D64ABE-CE96-4D98-9B10-6ED52745DA12}" destId="{1C010282-A98C-465B-8477-5468D824A187}" srcOrd="2" destOrd="0" presId="urn:microsoft.com/office/officeart/2016/7/layout/HorizontalActionList"/>
    <dgm:cxn modelId="{2EC65602-76DD-4006-B3C8-FAD6B4FA598D}" type="presParOf" srcId="{1C010282-A98C-465B-8477-5468D824A187}" destId="{56F1AF11-FEFC-4C9E-A808-2BD9D619993F}" srcOrd="0" destOrd="0" presId="urn:microsoft.com/office/officeart/2016/7/layout/HorizontalActionList"/>
    <dgm:cxn modelId="{3FDACDB2-3B3F-4E9A-8DFD-6B97DFE22031}" type="presParOf" srcId="{1C010282-A98C-465B-8477-5468D824A187}" destId="{FCD50274-5535-4CE4-8D4C-8F9FB1EBA84F}" srcOrd="1" destOrd="0" presId="urn:microsoft.com/office/officeart/2016/7/layout/HorizontalActionList"/>
    <dgm:cxn modelId="{B63CC042-ED22-4DE3-9809-CB94D79ABCE0}" type="presParOf" srcId="{B4D64ABE-CE96-4D98-9B10-6ED52745DA12}" destId="{E30257B8-1E2A-4F0C-9B8E-775A51DAB67D}" srcOrd="3" destOrd="0" presId="urn:microsoft.com/office/officeart/2016/7/layout/HorizontalActionList"/>
    <dgm:cxn modelId="{A221C013-82BA-419D-86B9-2BE4C2CD9106}" type="presParOf" srcId="{B4D64ABE-CE96-4D98-9B10-6ED52745DA12}" destId="{58E1A115-0484-4ECB-8C45-74219A6A8C6D}" srcOrd="4" destOrd="0" presId="urn:microsoft.com/office/officeart/2016/7/layout/HorizontalActionList"/>
    <dgm:cxn modelId="{7BD1341A-8689-48A4-BB12-4B5586A574E4}" type="presParOf" srcId="{58E1A115-0484-4ECB-8C45-74219A6A8C6D}" destId="{5064099F-38D9-4118-82F4-BEA103DC32DB}" srcOrd="0" destOrd="0" presId="urn:microsoft.com/office/officeart/2016/7/layout/HorizontalActionList"/>
    <dgm:cxn modelId="{4927BD8A-5818-438A-B78E-B06A1301BBEB}" type="presParOf" srcId="{58E1A115-0484-4ECB-8C45-74219A6A8C6D}" destId="{FC107AD8-E1CE-4B96-B7E2-42E6A23ECF81}" srcOrd="1" destOrd="0" presId="urn:microsoft.com/office/officeart/2016/7/layout/HorizontalActionList"/>
    <dgm:cxn modelId="{30B98F54-CD37-4332-B304-831BAC56C105}" type="presParOf" srcId="{B4D64ABE-CE96-4D98-9B10-6ED52745DA12}" destId="{137C07F4-F331-4F24-A31E-ECD30F3BB9DF}" srcOrd="5" destOrd="0" presId="urn:microsoft.com/office/officeart/2016/7/layout/HorizontalActionList"/>
    <dgm:cxn modelId="{40C2EAD4-528F-4396-B10B-C5CF31909C02}" type="presParOf" srcId="{B4D64ABE-CE96-4D98-9B10-6ED52745DA12}" destId="{14DF5330-C0C5-4D54-BB71-29E47517378C}" srcOrd="6" destOrd="0" presId="urn:microsoft.com/office/officeart/2016/7/layout/HorizontalActionList"/>
    <dgm:cxn modelId="{9BD7761F-1F79-42BB-AEB9-4671E63140BE}" type="presParOf" srcId="{14DF5330-C0C5-4D54-BB71-29E47517378C}" destId="{474053CA-BFFF-411B-995E-95E7EFB5914A}" srcOrd="0" destOrd="0" presId="urn:microsoft.com/office/officeart/2016/7/layout/HorizontalActionList"/>
    <dgm:cxn modelId="{550F8C01-7C33-4349-906B-31002DF5F0DB}" type="presParOf" srcId="{14DF5330-C0C5-4D54-BB71-29E47517378C}" destId="{2CE62997-504E-4256-BCD8-B698F57597C4}" srcOrd="1" destOrd="0" presId="urn:microsoft.com/office/officeart/2016/7/layout/HorizontalActionList"/>
    <dgm:cxn modelId="{5C54F046-C388-4647-ABDA-A06908B6EF86}" type="presParOf" srcId="{B4D64ABE-CE96-4D98-9B10-6ED52745DA12}" destId="{C5CEE5AF-1730-42DA-A36A-F664D5FB4404}" srcOrd="7" destOrd="0" presId="urn:microsoft.com/office/officeart/2016/7/layout/HorizontalActionList"/>
    <dgm:cxn modelId="{FEE4A56C-5643-47E2-9E30-A0875440C7D8}" type="presParOf" srcId="{B4D64ABE-CE96-4D98-9B10-6ED52745DA12}" destId="{92EE5025-7744-43FA-9870-1D888BDA716B}" srcOrd="8" destOrd="0" presId="urn:microsoft.com/office/officeart/2016/7/layout/HorizontalActionList"/>
    <dgm:cxn modelId="{4E9FAC7F-31DE-4D5B-BCC2-5DAB3407159E}" type="presParOf" srcId="{92EE5025-7744-43FA-9870-1D888BDA716B}" destId="{72854BA7-80F3-494D-A30C-ED29CE45BC25}" srcOrd="0" destOrd="0" presId="urn:microsoft.com/office/officeart/2016/7/layout/HorizontalActionList"/>
    <dgm:cxn modelId="{5298450E-B7E5-4D8E-B389-50883C7422CC}" type="presParOf" srcId="{92EE5025-7744-43FA-9870-1D888BDA716B}" destId="{CD6A7448-4C42-4639-9292-2D8594316468}" srcOrd="1" destOrd="0" presId="urn:microsoft.com/office/officeart/2016/7/layout/HorizontalActionList"/>
    <dgm:cxn modelId="{F4E29AC7-AE81-4C75-BA03-BEC33B90022B}" type="presParOf" srcId="{B4D64ABE-CE96-4D98-9B10-6ED52745DA12}" destId="{ABF91132-72BA-4292-81E9-1F466AA3055D}" srcOrd="9" destOrd="0" presId="urn:microsoft.com/office/officeart/2016/7/layout/HorizontalActionList"/>
    <dgm:cxn modelId="{0E21BB90-8203-46B9-9E2C-851628E7D266}" type="presParOf" srcId="{B4D64ABE-CE96-4D98-9B10-6ED52745DA12}" destId="{26F8ADCC-90C6-44A6-ACE2-3009D70E233B}" srcOrd="10" destOrd="0" presId="urn:microsoft.com/office/officeart/2016/7/layout/HorizontalActionList"/>
    <dgm:cxn modelId="{F8FCF12F-01AC-4C19-818A-D36BA43E2A2A}" type="presParOf" srcId="{26F8ADCC-90C6-44A6-ACE2-3009D70E233B}" destId="{DB47BF72-05D6-4C8D-9E17-520522DE7B1E}" srcOrd="0" destOrd="0" presId="urn:microsoft.com/office/officeart/2016/7/layout/HorizontalActionList"/>
    <dgm:cxn modelId="{920A8209-ED11-4CD8-AFDE-8DC9EB8903BE}" type="presParOf" srcId="{26F8ADCC-90C6-44A6-ACE2-3009D70E233B}" destId="{EE39BDEF-BD84-4591-A355-771DC881EB63}"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5B8EF-F6DC-4655-BCA7-86E85E5B25B2}">
      <dsp:nvSpPr>
        <dsp:cNvPr id="0" name=""/>
        <dsp:cNvSpPr/>
      </dsp:nvSpPr>
      <dsp:spPr>
        <a:xfrm>
          <a:off x="9829" y="837252"/>
          <a:ext cx="1659411" cy="49782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1130" tIns="131130" rIns="131130" bIns="131130" numCol="1" spcCol="1270" anchor="ctr" anchorCtr="0">
          <a:noAutofit/>
        </a:bodyPr>
        <a:lstStyle/>
        <a:p>
          <a:pPr marL="0" lvl="0" indent="0" algn="ctr" defTabSz="711200">
            <a:lnSpc>
              <a:spcPct val="90000"/>
            </a:lnSpc>
            <a:spcBef>
              <a:spcPct val="0"/>
            </a:spcBef>
            <a:spcAft>
              <a:spcPct val="35000"/>
            </a:spcAft>
            <a:buNone/>
          </a:pPr>
          <a:r>
            <a:rPr lang="en-US" sz="1600" kern="1200" dirty="0"/>
            <a:t>1</a:t>
          </a:r>
        </a:p>
      </dsp:txBody>
      <dsp:txXfrm>
        <a:off x="9829" y="837252"/>
        <a:ext cx="1659411" cy="497823"/>
      </dsp:txXfrm>
    </dsp:sp>
    <dsp:sp modelId="{AB65685C-986E-4FA1-9129-F5041889AD6B}">
      <dsp:nvSpPr>
        <dsp:cNvPr id="0" name=""/>
        <dsp:cNvSpPr/>
      </dsp:nvSpPr>
      <dsp:spPr>
        <a:xfrm>
          <a:off x="9829" y="1335075"/>
          <a:ext cx="1659411" cy="217900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913" tIns="163913" rIns="163913" bIns="163913" numCol="1" spcCol="1270" anchor="t" anchorCtr="0">
          <a:noAutofit/>
        </a:bodyPr>
        <a:lstStyle/>
        <a:p>
          <a:pPr marL="0" lvl="0" indent="0" algn="l" defTabSz="711200">
            <a:lnSpc>
              <a:spcPct val="90000"/>
            </a:lnSpc>
            <a:spcBef>
              <a:spcPct val="0"/>
            </a:spcBef>
            <a:spcAft>
              <a:spcPct val="35000"/>
            </a:spcAft>
            <a:buNone/>
          </a:pPr>
          <a:r>
            <a:rPr lang="en-US" sz="1600" b="1" kern="1200" dirty="0"/>
            <a:t>Practice</a:t>
          </a:r>
          <a:r>
            <a:rPr lang="en-US" sz="1600" kern="1200" dirty="0"/>
            <a:t> with your platform-use different devices to understand what your learners experience</a:t>
          </a:r>
        </a:p>
      </dsp:txBody>
      <dsp:txXfrm>
        <a:off x="9829" y="1335075"/>
        <a:ext cx="1659411" cy="2179009"/>
      </dsp:txXfrm>
    </dsp:sp>
    <dsp:sp modelId="{56F1AF11-FEFC-4C9E-A808-2BD9D619993F}">
      <dsp:nvSpPr>
        <dsp:cNvPr id="0" name=""/>
        <dsp:cNvSpPr/>
      </dsp:nvSpPr>
      <dsp:spPr>
        <a:xfrm>
          <a:off x="1777135" y="837252"/>
          <a:ext cx="1659411" cy="49782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1130" tIns="131130" rIns="131130" bIns="131130" numCol="1" spcCol="1270" anchor="ctr" anchorCtr="0">
          <a:noAutofit/>
        </a:bodyPr>
        <a:lstStyle/>
        <a:p>
          <a:pPr marL="0" lvl="0" indent="0" algn="ctr" defTabSz="711200">
            <a:lnSpc>
              <a:spcPct val="90000"/>
            </a:lnSpc>
            <a:spcBef>
              <a:spcPct val="0"/>
            </a:spcBef>
            <a:spcAft>
              <a:spcPct val="35000"/>
            </a:spcAft>
            <a:buNone/>
          </a:pPr>
          <a:r>
            <a:rPr lang="en-US" sz="1600" kern="1200" dirty="0"/>
            <a:t>2</a:t>
          </a:r>
        </a:p>
      </dsp:txBody>
      <dsp:txXfrm>
        <a:off x="1777135" y="837252"/>
        <a:ext cx="1659411" cy="497823"/>
      </dsp:txXfrm>
    </dsp:sp>
    <dsp:sp modelId="{FCD50274-5535-4CE4-8D4C-8F9FB1EBA84F}">
      <dsp:nvSpPr>
        <dsp:cNvPr id="0" name=""/>
        <dsp:cNvSpPr/>
      </dsp:nvSpPr>
      <dsp:spPr>
        <a:xfrm>
          <a:off x="1777135" y="1335075"/>
          <a:ext cx="1659411" cy="217900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913" tIns="163913" rIns="163913" bIns="163913" numCol="1" spcCol="1270" anchor="t" anchorCtr="0">
          <a:noAutofit/>
        </a:bodyPr>
        <a:lstStyle/>
        <a:p>
          <a:pPr marL="0" lvl="0" indent="0" algn="l" defTabSz="711200">
            <a:lnSpc>
              <a:spcPct val="90000"/>
            </a:lnSpc>
            <a:spcBef>
              <a:spcPct val="0"/>
            </a:spcBef>
            <a:spcAft>
              <a:spcPct val="35000"/>
            </a:spcAft>
            <a:buNone/>
          </a:pPr>
          <a:r>
            <a:rPr lang="en-US" sz="1600" b="1" kern="1200" dirty="0"/>
            <a:t>ALWAYS</a:t>
          </a:r>
          <a:r>
            <a:rPr lang="en-US" sz="1600" kern="1200" dirty="0"/>
            <a:t> have a session plan with learning objectives!! Work backwards from there</a:t>
          </a:r>
        </a:p>
      </dsp:txBody>
      <dsp:txXfrm>
        <a:off x="1777135" y="1335075"/>
        <a:ext cx="1659411" cy="2179009"/>
      </dsp:txXfrm>
    </dsp:sp>
    <dsp:sp modelId="{5064099F-38D9-4118-82F4-BEA103DC32DB}">
      <dsp:nvSpPr>
        <dsp:cNvPr id="0" name=""/>
        <dsp:cNvSpPr/>
      </dsp:nvSpPr>
      <dsp:spPr>
        <a:xfrm>
          <a:off x="3544441" y="837252"/>
          <a:ext cx="1659411" cy="49782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1130" tIns="131130" rIns="131130" bIns="131130" numCol="1" spcCol="1270" anchor="ctr" anchorCtr="0">
          <a:noAutofit/>
        </a:bodyPr>
        <a:lstStyle/>
        <a:p>
          <a:pPr marL="0" lvl="0" indent="0" algn="ctr" defTabSz="711200">
            <a:lnSpc>
              <a:spcPct val="90000"/>
            </a:lnSpc>
            <a:spcBef>
              <a:spcPct val="0"/>
            </a:spcBef>
            <a:spcAft>
              <a:spcPct val="35000"/>
            </a:spcAft>
            <a:buNone/>
          </a:pPr>
          <a:r>
            <a:rPr lang="en-US" sz="1600" kern="1200" dirty="0"/>
            <a:t>3</a:t>
          </a:r>
        </a:p>
      </dsp:txBody>
      <dsp:txXfrm>
        <a:off x="3544441" y="837252"/>
        <a:ext cx="1659411" cy="497823"/>
      </dsp:txXfrm>
    </dsp:sp>
    <dsp:sp modelId="{FC107AD8-E1CE-4B96-B7E2-42E6A23ECF81}">
      <dsp:nvSpPr>
        <dsp:cNvPr id="0" name=""/>
        <dsp:cNvSpPr/>
      </dsp:nvSpPr>
      <dsp:spPr>
        <a:xfrm>
          <a:off x="3544441" y="1335075"/>
          <a:ext cx="1659411" cy="217900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913" tIns="163913" rIns="163913" bIns="163913" numCol="1" spcCol="1270" anchor="t" anchorCtr="0">
          <a:noAutofit/>
        </a:bodyPr>
        <a:lstStyle/>
        <a:p>
          <a:pPr marL="0" lvl="0" indent="0" algn="l" defTabSz="711200">
            <a:lnSpc>
              <a:spcPct val="90000"/>
            </a:lnSpc>
            <a:spcBef>
              <a:spcPct val="0"/>
            </a:spcBef>
            <a:spcAft>
              <a:spcPct val="35000"/>
            </a:spcAft>
            <a:buNone/>
          </a:pPr>
          <a:r>
            <a:rPr lang="en-US" sz="1600" kern="1200" dirty="0"/>
            <a:t>Use </a:t>
          </a:r>
          <a:r>
            <a:rPr lang="en-US" sz="1600" b="1" kern="1200" dirty="0"/>
            <a:t>a variety </a:t>
          </a:r>
          <a:r>
            <a:rPr lang="en-US" sz="1600" kern="1200" dirty="0"/>
            <a:t>of activities-even if they are with the same tool (e.g. chat)</a:t>
          </a:r>
        </a:p>
      </dsp:txBody>
      <dsp:txXfrm>
        <a:off x="3544441" y="1335075"/>
        <a:ext cx="1659411" cy="2179009"/>
      </dsp:txXfrm>
    </dsp:sp>
    <dsp:sp modelId="{474053CA-BFFF-411B-995E-95E7EFB5914A}">
      <dsp:nvSpPr>
        <dsp:cNvPr id="0" name=""/>
        <dsp:cNvSpPr/>
      </dsp:nvSpPr>
      <dsp:spPr>
        <a:xfrm>
          <a:off x="5311747" y="837252"/>
          <a:ext cx="1659411" cy="49782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1130" tIns="131130" rIns="131130" bIns="131130" numCol="1" spcCol="1270" anchor="ctr" anchorCtr="0">
          <a:noAutofit/>
        </a:bodyPr>
        <a:lstStyle/>
        <a:p>
          <a:pPr marL="0" lvl="0" indent="0" algn="ctr" defTabSz="711200">
            <a:lnSpc>
              <a:spcPct val="90000"/>
            </a:lnSpc>
            <a:spcBef>
              <a:spcPct val="0"/>
            </a:spcBef>
            <a:spcAft>
              <a:spcPct val="35000"/>
            </a:spcAft>
            <a:buNone/>
          </a:pPr>
          <a:r>
            <a:rPr lang="en-US" sz="1600" kern="1200" dirty="0"/>
            <a:t>4</a:t>
          </a:r>
        </a:p>
      </dsp:txBody>
      <dsp:txXfrm>
        <a:off x="5311747" y="837252"/>
        <a:ext cx="1659411" cy="497823"/>
      </dsp:txXfrm>
    </dsp:sp>
    <dsp:sp modelId="{2CE62997-504E-4256-BCD8-B698F57597C4}">
      <dsp:nvSpPr>
        <dsp:cNvPr id="0" name=""/>
        <dsp:cNvSpPr/>
      </dsp:nvSpPr>
      <dsp:spPr>
        <a:xfrm>
          <a:off x="5311747" y="1335075"/>
          <a:ext cx="1659411" cy="217900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913" tIns="163913" rIns="163913" bIns="163913" numCol="1" spcCol="1270" anchor="t" anchorCtr="0">
          <a:noAutofit/>
        </a:bodyPr>
        <a:lstStyle/>
        <a:p>
          <a:pPr marL="0" lvl="0" indent="0" algn="l" defTabSz="711200">
            <a:lnSpc>
              <a:spcPct val="90000"/>
            </a:lnSpc>
            <a:spcBef>
              <a:spcPct val="0"/>
            </a:spcBef>
            <a:spcAft>
              <a:spcPct val="35000"/>
            </a:spcAft>
            <a:buNone/>
          </a:pPr>
          <a:r>
            <a:rPr lang="en-US" sz="1600" kern="1200" dirty="0"/>
            <a:t>Use a </a:t>
          </a:r>
          <a:r>
            <a:rPr lang="en-US" sz="1600" b="1" kern="1200" dirty="0"/>
            <a:t>producer</a:t>
          </a:r>
          <a:r>
            <a:rPr lang="en-US" sz="1600" kern="1200" dirty="0"/>
            <a:t> to take the pressure off and make it look more professional</a:t>
          </a:r>
        </a:p>
      </dsp:txBody>
      <dsp:txXfrm>
        <a:off x="5311747" y="1335075"/>
        <a:ext cx="1659411" cy="2179009"/>
      </dsp:txXfrm>
    </dsp:sp>
    <dsp:sp modelId="{72854BA7-80F3-494D-A30C-ED29CE45BC25}">
      <dsp:nvSpPr>
        <dsp:cNvPr id="0" name=""/>
        <dsp:cNvSpPr/>
      </dsp:nvSpPr>
      <dsp:spPr>
        <a:xfrm>
          <a:off x="7079053" y="837252"/>
          <a:ext cx="1659411" cy="49782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1130" tIns="131130" rIns="131130" bIns="131130" numCol="1" spcCol="1270" anchor="ctr" anchorCtr="0">
          <a:noAutofit/>
        </a:bodyPr>
        <a:lstStyle/>
        <a:p>
          <a:pPr marL="0" lvl="0" indent="0" algn="ctr" defTabSz="711200">
            <a:lnSpc>
              <a:spcPct val="90000"/>
            </a:lnSpc>
            <a:spcBef>
              <a:spcPct val="0"/>
            </a:spcBef>
            <a:spcAft>
              <a:spcPct val="35000"/>
            </a:spcAft>
            <a:buNone/>
          </a:pPr>
          <a:r>
            <a:rPr lang="en-US" sz="1600" kern="1200" dirty="0"/>
            <a:t>5</a:t>
          </a:r>
        </a:p>
      </dsp:txBody>
      <dsp:txXfrm>
        <a:off x="7079053" y="837252"/>
        <a:ext cx="1659411" cy="497823"/>
      </dsp:txXfrm>
    </dsp:sp>
    <dsp:sp modelId="{CD6A7448-4C42-4639-9292-2D8594316468}">
      <dsp:nvSpPr>
        <dsp:cNvPr id="0" name=""/>
        <dsp:cNvSpPr/>
      </dsp:nvSpPr>
      <dsp:spPr>
        <a:xfrm>
          <a:off x="7079053" y="1335075"/>
          <a:ext cx="1659411" cy="217900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913" tIns="163913" rIns="163913" bIns="163913" numCol="1" spcCol="1270" anchor="t" anchorCtr="0">
          <a:noAutofit/>
        </a:bodyPr>
        <a:lstStyle/>
        <a:p>
          <a:pPr marL="0" lvl="0" indent="0" algn="l" defTabSz="711200">
            <a:lnSpc>
              <a:spcPct val="90000"/>
            </a:lnSpc>
            <a:spcBef>
              <a:spcPct val="0"/>
            </a:spcBef>
            <a:spcAft>
              <a:spcPct val="35000"/>
            </a:spcAft>
            <a:buNone/>
          </a:pPr>
          <a:r>
            <a:rPr lang="en-US" sz="1600" kern="1200" dirty="0"/>
            <a:t>Have a </a:t>
          </a:r>
          <a:r>
            <a:rPr lang="en-US" sz="1600" b="1" kern="1200" dirty="0"/>
            <a:t>professional mindset</a:t>
          </a:r>
          <a:r>
            <a:rPr lang="en-US" sz="1600" kern="1200" dirty="0"/>
            <a:t>-it’s still your classroom</a:t>
          </a:r>
        </a:p>
      </dsp:txBody>
      <dsp:txXfrm>
        <a:off x="7079053" y="1335075"/>
        <a:ext cx="1659411" cy="2179009"/>
      </dsp:txXfrm>
    </dsp:sp>
    <dsp:sp modelId="{DB47BF72-05D6-4C8D-9E17-520522DE7B1E}">
      <dsp:nvSpPr>
        <dsp:cNvPr id="0" name=""/>
        <dsp:cNvSpPr/>
      </dsp:nvSpPr>
      <dsp:spPr>
        <a:xfrm>
          <a:off x="8846359" y="837252"/>
          <a:ext cx="1659411" cy="49782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31130" tIns="131130" rIns="131130" bIns="131130" numCol="1" spcCol="1270" anchor="ctr" anchorCtr="0">
          <a:noAutofit/>
        </a:bodyPr>
        <a:lstStyle/>
        <a:p>
          <a:pPr marL="0" lvl="0" indent="0" algn="ctr" defTabSz="711200">
            <a:lnSpc>
              <a:spcPct val="90000"/>
            </a:lnSpc>
            <a:spcBef>
              <a:spcPct val="0"/>
            </a:spcBef>
            <a:spcAft>
              <a:spcPct val="35000"/>
            </a:spcAft>
            <a:buNone/>
          </a:pPr>
          <a:r>
            <a:rPr lang="en-US" sz="1600" kern="1200" dirty="0"/>
            <a:t>6</a:t>
          </a:r>
        </a:p>
      </dsp:txBody>
      <dsp:txXfrm>
        <a:off x="8846359" y="837252"/>
        <a:ext cx="1659411" cy="497823"/>
      </dsp:txXfrm>
    </dsp:sp>
    <dsp:sp modelId="{EE39BDEF-BD84-4591-A355-771DC881EB63}">
      <dsp:nvSpPr>
        <dsp:cNvPr id="0" name=""/>
        <dsp:cNvSpPr/>
      </dsp:nvSpPr>
      <dsp:spPr>
        <a:xfrm>
          <a:off x="8846359" y="1335075"/>
          <a:ext cx="1659411" cy="2179009"/>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913" tIns="163913" rIns="163913" bIns="163913" numCol="1" spcCol="1270" anchor="t" anchorCtr="0">
          <a:noAutofit/>
        </a:bodyPr>
        <a:lstStyle/>
        <a:p>
          <a:pPr marL="0" lvl="0" indent="0" algn="l" defTabSz="711200">
            <a:lnSpc>
              <a:spcPct val="90000"/>
            </a:lnSpc>
            <a:spcBef>
              <a:spcPct val="0"/>
            </a:spcBef>
            <a:spcAft>
              <a:spcPct val="35000"/>
            </a:spcAft>
            <a:buNone/>
          </a:pPr>
          <a:r>
            <a:rPr lang="en-US" sz="1600" kern="1200" dirty="0"/>
            <a:t>Use </a:t>
          </a:r>
          <a:r>
            <a:rPr lang="en-US" sz="1600" b="1" kern="1200" dirty="0"/>
            <a:t>interactive tools </a:t>
          </a:r>
          <a:r>
            <a:rPr lang="en-US" sz="1600" kern="1200" dirty="0"/>
            <a:t>like </a:t>
          </a:r>
          <a:r>
            <a:rPr lang="en-US" sz="1600" kern="1200" dirty="0" err="1"/>
            <a:t>padlet</a:t>
          </a:r>
          <a:r>
            <a:rPr lang="en-US" sz="1600" kern="1200" dirty="0"/>
            <a:t> if you can-to engage </a:t>
          </a:r>
          <a:r>
            <a:rPr lang="en-US" sz="1600" kern="1200" dirty="0" err="1"/>
            <a:t>kinaesthetic</a:t>
          </a:r>
          <a:r>
            <a:rPr lang="en-US" sz="1600" kern="1200" dirty="0"/>
            <a:t> learners</a:t>
          </a:r>
        </a:p>
      </dsp:txBody>
      <dsp:txXfrm>
        <a:off x="8846359" y="1335075"/>
        <a:ext cx="1659411" cy="2179009"/>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81316-0BDF-4D61-A2B6-1C0DA555AC45}" type="datetimeFigureOut">
              <a:rPr lang="en-GB" smtClean="0"/>
              <a:t>19/08/2020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5ED59-7742-4B23-AD65-D52ED5CB1CA0}" type="slidenum">
              <a:rPr lang="en-GB" smtClean="0"/>
              <a:t>‹#›</a:t>
            </a:fld>
            <a:endParaRPr lang="en-GB"/>
          </a:p>
        </p:txBody>
      </p:sp>
    </p:spTree>
    <p:extLst>
      <p:ext uri="{BB962C8B-B14F-4D97-AF65-F5344CB8AC3E}">
        <p14:creationId xmlns:p14="http://schemas.microsoft.com/office/powerpoint/2010/main" val="2291413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1</a:t>
            </a:fld>
            <a:endParaRPr lang="en-GB"/>
          </a:p>
        </p:txBody>
      </p:sp>
    </p:spTree>
    <p:extLst>
      <p:ext uri="{BB962C8B-B14F-4D97-AF65-F5344CB8AC3E}">
        <p14:creationId xmlns:p14="http://schemas.microsoft.com/office/powerpoint/2010/main" val="3983532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found this a challenge sometimes. </a:t>
            </a:r>
          </a:p>
          <a:p>
            <a:r>
              <a:rPr lang="en-GB" dirty="0"/>
              <a:t>Distractions</a:t>
            </a:r>
          </a:p>
        </p:txBody>
      </p:sp>
      <p:sp>
        <p:nvSpPr>
          <p:cNvPr id="4" name="Slide Number Placeholder 3"/>
          <p:cNvSpPr>
            <a:spLocks noGrp="1"/>
          </p:cNvSpPr>
          <p:nvPr>
            <p:ph type="sldNum" sz="quarter" idx="5"/>
          </p:nvPr>
        </p:nvSpPr>
        <p:spPr/>
        <p:txBody>
          <a:bodyPr/>
          <a:lstStyle/>
          <a:p>
            <a:fld id="{1715ED59-7742-4B23-AD65-D52ED5CB1CA0}" type="slidenum">
              <a:rPr lang="en-GB" smtClean="0"/>
              <a:t>12</a:t>
            </a:fld>
            <a:endParaRPr lang="en-GB"/>
          </a:p>
        </p:txBody>
      </p:sp>
    </p:spTree>
    <p:extLst>
      <p:ext uri="{BB962C8B-B14F-4D97-AF65-F5344CB8AC3E}">
        <p14:creationId xmlns:p14="http://schemas.microsoft.com/office/powerpoint/2010/main" val="1156175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group session-10 learners maximum</a:t>
            </a:r>
          </a:p>
          <a:p>
            <a:r>
              <a:rPr lang="en-GB" dirty="0"/>
              <a:t>Use the tools of your platform wisely to engage</a:t>
            </a:r>
          </a:p>
          <a:p>
            <a:r>
              <a:rPr lang="en-GB" dirty="0"/>
              <a:t>Build confidence gradually</a:t>
            </a:r>
          </a:p>
          <a:p>
            <a:r>
              <a:rPr lang="en-GB" dirty="0"/>
              <a:t>Plan in your engagements</a:t>
            </a:r>
          </a:p>
          <a:p>
            <a:r>
              <a:rPr lang="en-GB" dirty="0"/>
              <a:t>DO NOT lecture/talk for 10 minutes then do an </a:t>
            </a:r>
            <a:r>
              <a:rPr lang="en-GB" dirty="0" err="1"/>
              <a:t>activituy</a:t>
            </a:r>
            <a:r>
              <a:rPr lang="en-GB" dirty="0"/>
              <a:t> like you would in a classroom</a:t>
            </a:r>
          </a:p>
          <a:p>
            <a:r>
              <a:rPr lang="en-GB" dirty="0"/>
              <a:t>Short and sharp-3 mins, ask a question, gauge understanding (</a:t>
            </a:r>
            <a:r>
              <a:rPr lang="en-GB" dirty="0" err="1"/>
              <a:t>AfL</a:t>
            </a:r>
            <a:r>
              <a:rPr lang="en-GB" dirty="0"/>
              <a:t>)</a:t>
            </a:r>
          </a:p>
          <a:p>
            <a:endParaRPr lang="en-GB" dirty="0"/>
          </a:p>
          <a:p>
            <a:endParaRPr lang="en-GB" dirty="0"/>
          </a:p>
          <a:p>
            <a:r>
              <a:rPr lang="en-GB" dirty="0"/>
              <a:t>Don’t think you have to use all of the features in one session</a:t>
            </a:r>
          </a:p>
          <a:p>
            <a:r>
              <a:rPr lang="en-GB" dirty="0"/>
              <a:t>You could even just use one feature, </a:t>
            </a:r>
            <a:r>
              <a:rPr lang="en-GB" dirty="0" err="1"/>
              <a:t>eg</a:t>
            </a:r>
            <a:r>
              <a:rPr lang="en-GB" dirty="0"/>
              <a:t> chat window, but in a variety of ways-pair people up to communicate using private chat good if there are no breakout rooms or you don’t feel comfortable using breakout rooms yet), use emoticons (green tick, red cross) Ask a question to everyone</a:t>
            </a:r>
          </a:p>
          <a:p>
            <a:r>
              <a:rPr lang="en-GB" dirty="0"/>
              <a:t>Features-chat, unmute and talk one at a time, whiteboard, Share screen, breakout rooms, polls, external tools when you feel more confident </a:t>
            </a:r>
            <a:r>
              <a:rPr lang="en-GB" dirty="0" err="1"/>
              <a:t>e.g</a:t>
            </a:r>
            <a:r>
              <a:rPr lang="en-GB" dirty="0"/>
              <a:t> </a:t>
            </a:r>
            <a:r>
              <a:rPr lang="en-GB" dirty="0" err="1"/>
              <a:t>mentimeter</a:t>
            </a:r>
            <a:r>
              <a:rPr lang="en-GB" dirty="0"/>
              <a:t>, </a:t>
            </a:r>
            <a:r>
              <a:rPr lang="en-GB" dirty="0" err="1"/>
              <a:t>kahoot</a:t>
            </a:r>
            <a:r>
              <a:rPr lang="en-GB" dirty="0"/>
              <a:t>, </a:t>
            </a:r>
            <a:r>
              <a:rPr lang="en-GB" dirty="0" err="1"/>
              <a:t>nearpod</a:t>
            </a:r>
            <a:r>
              <a:rPr lang="en-GB" dirty="0"/>
              <a:t>…</a:t>
            </a:r>
          </a:p>
          <a:p>
            <a:r>
              <a:rPr lang="en-GB" dirty="0"/>
              <a:t>Smaller classes-people think because its online you can pile the people in…like we have today! (This is a webinar)</a:t>
            </a:r>
          </a:p>
          <a:p>
            <a:r>
              <a:rPr lang="en-GB" dirty="0"/>
              <a:t>To have meaningful engagement-keep the groups small</a:t>
            </a:r>
          </a:p>
          <a:p>
            <a:r>
              <a:rPr lang="en-GB" dirty="0"/>
              <a:t>And if 1-1-don’t think you cant have activities-give time for research tasks, questions , time for answers (switch your vid off to give them time)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13</a:t>
            </a:fld>
            <a:endParaRPr lang="en-GB"/>
          </a:p>
        </p:txBody>
      </p:sp>
    </p:spTree>
    <p:extLst>
      <p:ext uri="{BB962C8B-B14F-4D97-AF65-F5344CB8AC3E}">
        <p14:creationId xmlns:p14="http://schemas.microsoft.com/office/powerpoint/2010/main" val="1897523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14</a:t>
            </a:fld>
            <a:endParaRPr lang="en-GB"/>
          </a:p>
        </p:txBody>
      </p:sp>
    </p:spTree>
    <p:extLst>
      <p:ext uri="{BB962C8B-B14F-4D97-AF65-F5344CB8AC3E}">
        <p14:creationId xmlns:p14="http://schemas.microsoft.com/office/powerpoint/2010/main" val="4122870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Producer-A producer sits in the background to do the behind the </a:t>
            </a:r>
            <a:r>
              <a:rPr lang="en-GB" dirty="0" err="1"/>
              <a:t>scenespart</a:t>
            </a:r>
            <a:r>
              <a:rPr lang="en-GB" dirty="0"/>
              <a:t>-manage the chat window and any questions, any tech glitches-private chat to anyone having a tech issue manage breakout rooms, set up external tools such as </a:t>
            </a:r>
            <a:r>
              <a:rPr lang="en-GB" dirty="0" err="1"/>
              <a:t>padlet</a:t>
            </a:r>
            <a:r>
              <a:rPr lang="en-GB" dirty="0"/>
              <a:t>..be prepared to take over if the tutor has tech issues-always have access to the lesson / facilitation plan</a:t>
            </a:r>
          </a:p>
        </p:txBody>
      </p:sp>
      <p:sp>
        <p:nvSpPr>
          <p:cNvPr id="4" name="Slide Number Placeholder 3"/>
          <p:cNvSpPr>
            <a:spLocks noGrp="1"/>
          </p:cNvSpPr>
          <p:nvPr>
            <p:ph type="sldNum" sz="quarter" idx="5"/>
          </p:nvPr>
        </p:nvSpPr>
        <p:spPr/>
        <p:txBody>
          <a:bodyPr/>
          <a:lstStyle/>
          <a:p>
            <a:fld id="{1715ED59-7742-4B23-AD65-D52ED5CB1CA0}" type="slidenum">
              <a:rPr lang="en-GB" smtClean="0"/>
              <a:t>15</a:t>
            </a:fld>
            <a:endParaRPr lang="en-GB"/>
          </a:p>
        </p:txBody>
      </p:sp>
    </p:spTree>
    <p:extLst>
      <p:ext uri="{BB962C8B-B14F-4D97-AF65-F5344CB8AC3E}">
        <p14:creationId xmlns:p14="http://schemas.microsoft.com/office/powerpoint/2010/main" val="2860942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16</a:t>
            </a:fld>
            <a:endParaRPr lang="en-GB"/>
          </a:p>
        </p:txBody>
      </p:sp>
    </p:spTree>
    <p:extLst>
      <p:ext uri="{BB962C8B-B14F-4D97-AF65-F5344CB8AC3E}">
        <p14:creationId xmlns:p14="http://schemas.microsoft.com/office/powerpoint/2010/main" val="4129138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23</a:t>
            </a:fld>
            <a:endParaRPr lang="en-GB"/>
          </a:p>
        </p:txBody>
      </p:sp>
    </p:spTree>
    <p:extLst>
      <p:ext uri="{BB962C8B-B14F-4D97-AF65-F5344CB8AC3E}">
        <p14:creationId xmlns:p14="http://schemas.microsoft.com/office/powerpoint/2010/main" val="1706046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Remember-be professional to the end-</a:t>
            </a:r>
            <a:r>
              <a:rPr lang="en-GB" dirty="0" err="1"/>
              <a:t>ifi</a:t>
            </a:r>
            <a:r>
              <a:rPr lang="en-GB" dirty="0"/>
              <a:t> you can</a:t>
            </a:r>
          </a:p>
        </p:txBody>
      </p:sp>
      <p:sp>
        <p:nvSpPr>
          <p:cNvPr id="4" name="Slide Number Placeholder 3"/>
          <p:cNvSpPr>
            <a:spLocks noGrp="1"/>
          </p:cNvSpPr>
          <p:nvPr>
            <p:ph type="sldNum" sz="quarter" idx="5"/>
          </p:nvPr>
        </p:nvSpPr>
        <p:spPr/>
        <p:txBody>
          <a:bodyPr/>
          <a:lstStyle/>
          <a:p>
            <a:fld id="{1715ED59-7742-4B23-AD65-D52ED5CB1CA0}" type="slidenum">
              <a:rPr lang="en-GB" smtClean="0"/>
              <a:t>26</a:t>
            </a:fld>
            <a:endParaRPr lang="en-GB"/>
          </a:p>
        </p:txBody>
      </p:sp>
    </p:spTree>
    <p:extLst>
      <p:ext uri="{BB962C8B-B14F-4D97-AF65-F5344CB8AC3E}">
        <p14:creationId xmlns:p14="http://schemas.microsoft.com/office/powerpoint/2010/main" val="1699735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We’ve all had to adapt, and have just got on with it. How can we make sessions more professional</a:t>
            </a:r>
          </a:p>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2</a:t>
            </a:fld>
            <a:endParaRPr lang="en-GB"/>
          </a:p>
        </p:txBody>
      </p:sp>
    </p:spTree>
    <p:extLst>
      <p:ext uri="{BB962C8B-B14F-4D97-AF65-F5344CB8AC3E}">
        <p14:creationId xmlns:p14="http://schemas.microsoft.com/office/powerpoint/2010/main" val="3842614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POLL Have any of these </a:t>
            </a:r>
            <a:r>
              <a:rPr lang="en-GB" dirty="0" err="1"/>
              <a:t>distractopns</a:t>
            </a:r>
            <a:r>
              <a:rPr lang="en-GB" dirty="0"/>
              <a:t> happened to you during a video call/session?</a:t>
            </a:r>
          </a:p>
          <a:p>
            <a:r>
              <a:rPr lang="en-GB" dirty="0"/>
              <a:t>Yes No</a:t>
            </a:r>
          </a:p>
        </p:txBody>
      </p:sp>
      <p:sp>
        <p:nvSpPr>
          <p:cNvPr id="4" name="Slide Number Placeholder 3"/>
          <p:cNvSpPr>
            <a:spLocks noGrp="1"/>
          </p:cNvSpPr>
          <p:nvPr>
            <p:ph type="sldNum" sz="quarter" idx="5"/>
          </p:nvPr>
        </p:nvSpPr>
        <p:spPr/>
        <p:txBody>
          <a:bodyPr/>
          <a:lstStyle/>
          <a:p>
            <a:fld id="{1715ED59-7742-4B23-AD65-D52ED5CB1CA0}" type="slidenum">
              <a:rPr lang="en-GB" smtClean="0"/>
              <a:t>3</a:t>
            </a:fld>
            <a:endParaRPr lang="en-GB"/>
          </a:p>
        </p:txBody>
      </p:sp>
    </p:spTree>
    <p:extLst>
      <p:ext uri="{BB962C8B-B14F-4D97-AF65-F5344CB8AC3E}">
        <p14:creationId xmlns:p14="http://schemas.microsoft.com/office/powerpoint/2010/main" val="2419092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4</a:t>
            </a:fld>
            <a:endParaRPr lang="en-GB"/>
          </a:p>
        </p:txBody>
      </p:sp>
    </p:spTree>
    <p:extLst>
      <p:ext uri="{BB962C8B-B14F-4D97-AF65-F5344CB8AC3E}">
        <p14:creationId xmlns:p14="http://schemas.microsoft.com/office/powerpoint/2010/main" val="2751866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Prepare your background-if you don’t feel comfortable showing learners your house, use a virtual background</a:t>
            </a:r>
          </a:p>
          <a:p>
            <a:endParaRPr lang="en-GB" dirty="0"/>
          </a:p>
          <a:p>
            <a:r>
              <a:rPr lang="en-GB" dirty="0"/>
              <a:t>Professional at ALL times! Including your background, the way you are dressed</a:t>
            </a:r>
          </a:p>
          <a:p>
            <a:r>
              <a:rPr lang="en-GB" dirty="0"/>
              <a:t>Get rid of all distractions including pets!</a:t>
            </a:r>
          </a:p>
          <a:p>
            <a:r>
              <a:rPr lang="en-GB" dirty="0"/>
              <a:t>Think about lighting and sound -</a:t>
            </a:r>
          </a:p>
          <a:p>
            <a:endParaRPr lang="en-GB" dirty="0"/>
          </a:p>
          <a:p>
            <a:r>
              <a:rPr lang="en-GB" dirty="0"/>
              <a:t>test it out on others first don’t sit in front of a window</a:t>
            </a:r>
          </a:p>
          <a:p>
            <a:r>
              <a:rPr lang="en-GB" dirty="0"/>
              <a:t>Virtual backgrounds</a:t>
            </a:r>
          </a:p>
        </p:txBody>
      </p:sp>
      <p:sp>
        <p:nvSpPr>
          <p:cNvPr id="4" name="Slide Number Placeholder 3"/>
          <p:cNvSpPr>
            <a:spLocks noGrp="1"/>
          </p:cNvSpPr>
          <p:nvPr>
            <p:ph type="sldNum" sz="quarter" idx="5"/>
          </p:nvPr>
        </p:nvSpPr>
        <p:spPr/>
        <p:txBody>
          <a:bodyPr/>
          <a:lstStyle/>
          <a:p>
            <a:fld id="{1715ED59-7742-4B23-AD65-D52ED5CB1CA0}" type="slidenum">
              <a:rPr lang="en-GB" smtClean="0"/>
              <a:t>5</a:t>
            </a:fld>
            <a:endParaRPr lang="en-GB"/>
          </a:p>
        </p:txBody>
      </p:sp>
    </p:spTree>
    <p:extLst>
      <p:ext uri="{BB962C8B-B14F-4D97-AF65-F5344CB8AC3E}">
        <p14:creationId xmlns:p14="http://schemas.microsoft.com/office/powerpoint/2010/main" val="4193001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1. Ask in chat-which platform do you currently use?</a:t>
            </a:r>
          </a:p>
          <a:p>
            <a:r>
              <a:rPr lang="en-GB" dirty="0" err="1"/>
              <a:t>Goto</a:t>
            </a:r>
            <a:r>
              <a:rPr lang="en-GB" dirty="0"/>
              <a:t>-webinar-intended Broadcast rather than interaction</a:t>
            </a:r>
          </a:p>
          <a:p>
            <a:endParaRPr lang="en-GB" dirty="0"/>
          </a:p>
          <a:p>
            <a:r>
              <a:rPr lang="en-GB" dirty="0"/>
              <a:t>Then go through basics What did we want? Most tools for the least cost-we chose Zoom WE also use teams I use whereby for small 1-1 meetings as easy to use</a:t>
            </a:r>
          </a:p>
          <a:p>
            <a:r>
              <a:rPr lang="en-GB" dirty="0"/>
              <a:t>Zoom-breakout rooms, chat, record –separate audio file, chat, annotate any screen and save/whiteboard, co hosts, polls, private chat</a:t>
            </a:r>
          </a:p>
          <a:p>
            <a:endParaRPr lang="en-GB" dirty="0"/>
          </a:p>
          <a:p>
            <a:r>
              <a:rPr lang="en-GB" dirty="0"/>
              <a:t>Teams-originally designed for internal organisational teams to work together, so permissions are limited as guests from outside your organisation-limits use of features such as whiteboard, file sharing etc, Feels a bit clunky, personally –I do like the chat function-file sharing</a:t>
            </a:r>
          </a:p>
          <a:p>
            <a:endParaRPr lang="en-GB" dirty="0"/>
          </a:p>
          <a:p>
            <a:endParaRPr lang="en-GB" dirty="0"/>
          </a:p>
          <a:p>
            <a:r>
              <a:rPr lang="en-GB" dirty="0"/>
              <a:t>Whereby-free version-up to 4 people (good for reviews/1-1s) Good whiteboard with lots of features-mind mapping etc, screenshare, chat, record</a:t>
            </a:r>
          </a:p>
        </p:txBody>
      </p:sp>
      <p:sp>
        <p:nvSpPr>
          <p:cNvPr id="4" name="Slide Number Placeholder 3"/>
          <p:cNvSpPr>
            <a:spLocks noGrp="1"/>
          </p:cNvSpPr>
          <p:nvPr>
            <p:ph type="sldNum" sz="quarter" idx="5"/>
          </p:nvPr>
        </p:nvSpPr>
        <p:spPr/>
        <p:txBody>
          <a:bodyPr/>
          <a:lstStyle/>
          <a:p>
            <a:fld id="{1715ED59-7742-4B23-AD65-D52ED5CB1CA0}" type="slidenum">
              <a:rPr lang="en-GB" smtClean="0"/>
              <a:t>7</a:t>
            </a:fld>
            <a:endParaRPr lang="en-GB"/>
          </a:p>
        </p:txBody>
      </p:sp>
    </p:spTree>
    <p:extLst>
      <p:ext uri="{BB962C8B-B14F-4D97-AF65-F5344CB8AC3E}">
        <p14:creationId xmlns:p14="http://schemas.microsoft.com/office/powerpoint/2010/main" val="1977768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Zoom has had some awful press –early in lockdown because of zoom bombing-people </a:t>
            </a:r>
            <a:r>
              <a:rPr lang="en-GB" dirty="0" err="1"/>
              <a:t>gagtecrashing</a:t>
            </a:r>
            <a:r>
              <a:rPr lang="en-GB" dirty="0"/>
              <a:t> meetings and taking over. Zoom have resolved this issue with their new update. However-that update was advertised as fully encrypted end to end…currently a law suit in the us saying it isn’t-false advertising</a:t>
            </a:r>
          </a:p>
          <a:p>
            <a:r>
              <a:rPr lang="en-GB" dirty="0"/>
              <a:t>Basically use all security features-lock room, enable passwords, only send invites via email etc.</a:t>
            </a:r>
          </a:p>
          <a:p>
            <a:r>
              <a:rPr lang="en-GB" dirty="0"/>
              <a:t>We have never had any security issues so we continue to use it, following all guidelines</a:t>
            </a:r>
          </a:p>
        </p:txBody>
      </p:sp>
      <p:sp>
        <p:nvSpPr>
          <p:cNvPr id="4" name="Slide Number Placeholder 3"/>
          <p:cNvSpPr>
            <a:spLocks noGrp="1"/>
          </p:cNvSpPr>
          <p:nvPr>
            <p:ph type="sldNum" sz="quarter" idx="5"/>
          </p:nvPr>
        </p:nvSpPr>
        <p:spPr/>
        <p:txBody>
          <a:bodyPr/>
          <a:lstStyle/>
          <a:p>
            <a:fld id="{1715ED59-7742-4B23-AD65-D52ED5CB1CA0}" type="slidenum">
              <a:rPr lang="en-GB" smtClean="0"/>
              <a:t>8</a:t>
            </a:fld>
            <a:endParaRPr lang="en-GB"/>
          </a:p>
        </p:txBody>
      </p:sp>
    </p:spTree>
    <p:extLst>
      <p:ext uri="{BB962C8B-B14F-4D97-AF65-F5344CB8AC3E}">
        <p14:creationId xmlns:p14="http://schemas.microsoft.com/office/powerpoint/2010/main" val="2122549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9</a:t>
            </a:fld>
            <a:endParaRPr lang="en-GB"/>
          </a:p>
        </p:txBody>
      </p:sp>
    </p:spTree>
    <p:extLst>
      <p:ext uri="{BB962C8B-B14F-4D97-AF65-F5344CB8AC3E}">
        <p14:creationId xmlns:p14="http://schemas.microsoft.com/office/powerpoint/2010/main" val="27747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15ED59-7742-4B23-AD65-D52ED5CB1CA0}" type="slidenum">
              <a:rPr lang="en-GB" smtClean="0"/>
              <a:t>11</a:t>
            </a:fld>
            <a:endParaRPr lang="en-GB"/>
          </a:p>
        </p:txBody>
      </p:sp>
    </p:spTree>
    <p:extLst>
      <p:ext uri="{BB962C8B-B14F-4D97-AF65-F5344CB8AC3E}">
        <p14:creationId xmlns:p14="http://schemas.microsoft.com/office/powerpoint/2010/main" val="364993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88093-010C-4ED0-866A-6C45DAC09A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F3C69F-73A5-43BC-8D0E-0AB84D1AF3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CCDE8E-F410-49FB-A1D5-87F12B056736}"/>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5" name="Footer Placeholder 4">
            <a:extLst>
              <a:ext uri="{FF2B5EF4-FFF2-40B4-BE49-F238E27FC236}">
                <a16:creationId xmlns:a16="http://schemas.microsoft.com/office/drawing/2014/main" id="{8CE15EED-BA78-4B0A-8C54-98A0698D49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E1BFF1-64D0-4C1E-A04C-63AA20D41EBC}"/>
              </a:ext>
            </a:extLst>
          </p:cNvPr>
          <p:cNvSpPr>
            <a:spLocks noGrp="1"/>
          </p:cNvSpPr>
          <p:nvPr>
            <p:ph type="sldNum" sz="quarter" idx="12"/>
          </p:nvPr>
        </p:nvSpPr>
        <p:spPr/>
        <p:txBody>
          <a:bodyPr/>
          <a:lstStyle/>
          <a:p>
            <a:fld id="{1BC5841D-70F9-4488-ABCA-D90199C17CAE}" type="slidenum">
              <a:rPr lang="en-GB" smtClean="0"/>
              <a:t>‹#›</a:t>
            </a:fld>
            <a:endParaRPr lang="en-GB"/>
          </a:p>
        </p:txBody>
      </p:sp>
    </p:spTree>
    <p:extLst>
      <p:ext uri="{BB962C8B-B14F-4D97-AF65-F5344CB8AC3E}">
        <p14:creationId xmlns:p14="http://schemas.microsoft.com/office/powerpoint/2010/main" val="4060842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D57C-F3DA-4D96-A6EF-B9139710CBF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942B34-D99A-45A1-BE5A-6601478BF7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B3A957-C901-4581-B88F-4977DF533F9F}"/>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5" name="Footer Placeholder 4">
            <a:extLst>
              <a:ext uri="{FF2B5EF4-FFF2-40B4-BE49-F238E27FC236}">
                <a16:creationId xmlns:a16="http://schemas.microsoft.com/office/drawing/2014/main" id="{4039DA94-FABF-4C5F-8B55-8F2784C27C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C13D25-7C73-4CD0-9D6A-0D2804F60029}"/>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3799423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94C528-3415-4AAC-92A0-AE838EF439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7909BF-231E-40E4-A910-CCFFC301B3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59199E-830A-4851-A72A-1D465DC455B6}"/>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5" name="Footer Placeholder 4">
            <a:extLst>
              <a:ext uri="{FF2B5EF4-FFF2-40B4-BE49-F238E27FC236}">
                <a16:creationId xmlns:a16="http://schemas.microsoft.com/office/drawing/2014/main" id="{644C112C-BF93-4353-83A0-6B66818ACB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E93B2D-1DC6-45E3-9445-7B8395EDB6E7}"/>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1830538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76641-7033-499A-9B62-78320A4F28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D1012D-F0CA-4D18-97EF-4926F1C56D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9115AA-7818-4498-9FCF-CD76A5FF25E4}"/>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5" name="Footer Placeholder 4">
            <a:extLst>
              <a:ext uri="{FF2B5EF4-FFF2-40B4-BE49-F238E27FC236}">
                <a16:creationId xmlns:a16="http://schemas.microsoft.com/office/drawing/2014/main" id="{DCA8615D-C440-432D-A0F3-26DAE01B7E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749133-AF7F-4245-A298-7373D52C612E}"/>
              </a:ext>
            </a:extLst>
          </p:cNvPr>
          <p:cNvSpPr>
            <a:spLocks noGrp="1"/>
          </p:cNvSpPr>
          <p:nvPr>
            <p:ph type="sldNum" sz="quarter" idx="12"/>
          </p:nvPr>
        </p:nvSpPr>
        <p:spPr/>
        <p:txBody>
          <a:bodyPr/>
          <a:lstStyle/>
          <a:p>
            <a:fld id="{1BC5841D-70F9-4488-ABCA-D90199C17CAE}" type="slidenum">
              <a:rPr lang="en-GB" smtClean="0"/>
              <a:t>‹#›</a:t>
            </a:fld>
            <a:endParaRPr lang="en-GB"/>
          </a:p>
        </p:txBody>
      </p:sp>
    </p:spTree>
    <p:extLst>
      <p:ext uri="{BB962C8B-B14F-4D97-AF65-F5344CB8AC3E}">
        <p14:creationId xmlns:p14="http://schemas.microsoft.com/office/powerpoint/2010/main" val="39271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32603-3831-4103-BCD5-31C097BE92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4E0C0E-26B2-4F8D-BBBE-A372B77C23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642CCC-87EE-464E-871E-ADBCD3B86D0A}"/>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5" name="Footer Placeholder 4">
            <a:extLst>
              <a:ext uri="{FF2B5EF4-FFF2-40B4-BE49-F238E27FC236}">
                <a16:creationId xmlns:a16="http://schemas.microsoft.com/office/drawing/2014/main" id="{45BCF7F7-2500-4949-8DE6-3071FF31CF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BA6BB0-C440-4FE1-98CA-32DB778BD18F}"/>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4051252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48968-51F5-4924-A14B-D2408EBD36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A47CDA-E121-4795-87B3-BBC23A47F9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5B2E45E-43CF-4463-BE11-16B9B6EC88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33F75D-F044-482E-88EE-458D5C7B7D60}"/>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6" name="Footer Placeholder 5">
            <a:extLst>
              <a:ext uri="{FF2B5EF4-FFF2-40B4-BE49-F238E27FC236}">
                <a16:creationId xmlns:a16="http://schemas.microsoft.com/office/drawing/2014/main" id="{83547C74-9FE5-4D71-8B01-AE31579A75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64C57B-423E-4B67-A2A8-4AAE2E8C72BC}"/>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380359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547F-9A6A-465B-AD13-E3A918C2441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C87BC25-5399-4CFC-937B-9257FE6E38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C110FF-A701-4DDB-9759-890A745388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009AA66-ED56-446F-9B9E-4A5A58DFB1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819D1-29B4-4B29-AC50-294E9B8478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422A5C-582D-412C-94F2-6854C9556752}"/>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8" name="Footer Placeholder 7">
            <a:extLst>
              <a:ext uri="{FF2B5EF4-FFF2-40B4-BE49-F238E27FC236}">
                <a16:creationId xmlns:a16="http://schemas.microsoft.com/office/drawing/2014/main" id="{6C80AD27-6474-4F52-8DA8-E785F52613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1AB025-45FD-45D6-B4F6-BC371875F698}"/>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2790336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EC76F-BA49-4B23-8E34-FC90E1ED18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9C9727C-2F33-4B91-98B2-800553937C77}"/>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4" name="Footer Placeholder 3">
            <a:extLst>
              <a:ext uri="{FF2B5EF4-FFF2-40B4-BE49-F238E27FC236}">
                <a16:creationId xmlns:a16="http://schemas.microsoft.com/office/drawing/2014/main" id="{8D49EF85-EE53-4FD6-BE80-B634B622391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20E4816-84E8-4D1B-98CF-EB9D4506BF94}"/>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2067537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A08ECF-FE71-4140-8858-833BCBDFA696}"/>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3" name="Footer Placeholder 2">
            <a:extLst>
              <a:ext uri="{FF2B5EF4-FFF2-40B4-BE49-F238E27FC236}">
                <a16:creationId xmlns:a16="http://schemas.microsoft.com/office/drawing/2014/main" id="{551B8EC4-99CF-4A6F-9341-702FB13961F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5EFEDC-EDF5-4E37-A257-917C09EDD481}"/>
              </a:ext>
            </a:extLst>
          </p:cNvPr>
          <p:cNvSpPr>
            <a:spLocks noGrp="1"/>
          </p:cNvSpPr>
          <p:nvPr>
            <p:ph type="sldNum" sz="quarter" idx="12"/>
          </p:nvPr>
        </p:nvSpPr>
        <p:spPr/>
        <p:txBody>
          <a:bodyPr/>
          <a:lstStyle/>
          <a:p>
            <a:fld id="{1BC5841D-70F9-4488-ABCA-D90199C17CAE}" type="slidenum">
              <a:rPr lang="en-GB" smtClean="0"/>
              <a:t>‹#›</a:t>
            </a:fld>
            <a:endParaRPr lang="en-GB"/>
          </a:p>
        </p:txBody>
      </p:sp>
    </p:spTree>
    <p:extLst>
      <p:ext uri="{BB962C8B-B14F-4D97-AF65-F5344CB8AC3E}">
        <p14:creationId xmlns:p14="http://schemas.microsoft.com/office/powerpoint/2010/main" val="1003298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E63EA-46E0-4528-85A3-A571B6F12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2C2658-0B1C-4D96-861F-9195833009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8A4416A-A6CC-465A-A8F2-2FB1314E96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A9C25-AFB5-4E83-A9BE-F237E6E32D78}"/>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6" name="Footer Placeholder 5">
            <a:extLst>
              <a:ext uri="{FF2B5EF4-FFF2-40B4-BE49-F238E27FC236}">
                <a16:creationId xmlns:a16="http://schemas.microsoft.com/office/drawing/2014/main" id="{2C794464-9D01-4D1D-A1A5-1C6BD58BDC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7A47B6-9C0A-4033-85E3-A4A17CFFF96A}"/>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3388869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D779-4294-4232-8AC7-6828B74EBC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6AD3FCC-0DDA-4FD8-B6E2-978D601327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CC22099-9222-4596-9FDA-32C08CC236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5D33FB-6E41-47B8-9390-F2BC95296860}"/>
              </a:ext>
            </a:extLst>
          </p:cNvPr>
          <p:cNvSpPr>
            <a:spLocks noGrp="1"/>
          </p:cNvSpPr>
          <p:nvPr>
            <p:ph type="dt" sz="half" idx="10"/>
          </p:nvPr>
        </p:nvSpPr>
        <p:spPr/>
        <p:txBody>
          <a:bodyPr/>
          <a:lstStyle/>
          <a:p>
            <a:fld id="{21083254-0E24-4FDF-AD13-2CD1DD2CAD95}" type="datetimeFigureOut">
              <a:rPr lang="en-GB" smtClean="0"/>
              <a:t>19/08/2020</a:t>
            </a:fld>
            <a:endParaRPr lang="en-GB"/>
          </a:p>
        </p:txBody>
      </p:sp>
      <p:sp>
        <p:nvSpPr>
          <p:cNvPr id="6" name="Footer Placeholder 5">
            <a:extLst>
              <a:ext uri="{FF2B5EF4-FFF2-40B4-BE49-F238E27FC236}">
                <a16:creationId xmlns:a16="http://schemas.microsoft.com/office/drawing/2014/main" id="{D47CAEFC-A5FD-491A-B73F-B286FE5D89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9D161F-4830-45A4-825B-61F406478151}"/>
              </a:ext>
            </a:extLst>
          </p:cNvPr>
          <p:cNvSpPr>
            <a:spLocks noGrp="1"/>
          </p:cNvSpPr>
          <p:nvPr>
            <p:ph type="sldNum" sz="quarter" idx="12"/>
          </p:nvPr>
        </p:nvSpPr>
        <p:spPr/>
        <p:txBody>
          <a:bodyPr/>
          <a:lstStyle/>
          <a:p>
            <a:fld id="{DCFF7025-6598-4834-AE3E-F9F90AA08B53}" type="slidenum">
              <a:rPr lang="en-GB" smtClean="0"/>
              <a:t>‹#›</a:t>
            </a:fld>
            <a:endParaRPr lang="en-GB"/>
          </a:p>
        </p:txBody>
      </p:sp>
    </p:spTree>
    <p:extLst>
      <p:ext uri="{BB962C8B-B14F-4D97-AF65-F5344CB8AC3E}">
        <p14:creationId xmlns:p14="http://schemas.microsoft.com/office/powerpoint/2010/main" val="1944688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B5BDAC-1153-4B25-9467-3436802D4B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6E0D12-B862-4233-A358-895CA5758C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BB6AA7-A03B-4712-BC55-113711C310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83254-0E24-4FDF-AD13-2CD1DD2CAD95}" type="datetimeFigureOut">
              <a:rPr lang="en-GB" smtClean="0"/>
              <a:t>19/08/2020</a:t>
            </a:fld>
            <a:endParaRPr lang="en-GB"/>
          </a:p>
        </p:txBody>
      </p:sp>
      <p:sp>
        <p:nvSpPr>
          <p:cNvPr id="5" name="Footer Placeholder 4">
            <a:extLst>
              <a:ext uri="{FF2B5EF4-FFF2-40B4-BE49-F238E27FC236}">
                <a16:creationId xmlns:a16="http://schemas.microsoft.com/office/drawing/2014/main" id="{9C16ABF3-BC70-4568-AF87-7E1C4A6AD8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67F680B-C8FB-46FB-BA08-0EDE829429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C5841D-70F9-4488-ABCA-D90199C17CAE}" type="slidenum">
              <a:rPr lang="en-GB" smtClean="0"/>
              <a:t>‹#›</a:t>
            </a:fld>
            <a:endParaRPr lang="en-GB"/>
          </a:p>
        </p:txBody>
      </p:sp>
    </p:spTree>
    <p:extLst>
      <p:ext uri="{BB962C8B-B14F-4D97-AF65-F5344CB8AC3E}">
        <p14:creationId xmlns:p14="http://schemas.microsoft.com/office/powerpoint/2010/main" val="5353115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video" Target="https://www.youtube.com/embed/3w1sejUgI50?feature=oembed" TargetMode="Externa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tvMO9TNfdHs?feature=oembed" TargetMode="Externa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uilding, indoor, photo, window&#10;&#10;Description automatically generated">
            <a:extLst>
              <a:ext uri="{FF2B5EF4-FFF2-40B4-BE49-F238E27FC236}">
                <a16:creationId xmlns:a16="http://schemas.microsoft.com/office/drawing/2014/main" id="{E717458A-7D6B-4118-B415-A05D7FE98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371EA95-0943-45D1-87D8-1AD0EC3F6333}"/>
              </a:ext>
            </a:extLst>
          </p:cNvPr>
          <p:cNvSpPr/>
          <p:nvPr/>
        </p:nvSpPr>
        <p:spPr>
          <a:xfrm>
            <a:off x="0" y="2031445"/>
            <a:ext cx="12192000" cy="2193821"/>
          </a:xfrm>
          <a:prstGeom prst="rect">
            <a:avLst/>
          </a:prstGeom>
          <a:solidFill>
            <a:srgbClr val="1CADE4">
              <a:alpha val="7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E062217-3640-49EF-8B01-1124B61462C1}"/>
              </a:ext>
            </a:extLst>
          </p:cNvPr>
          <p:cNvSpPr>
            <a:spLocks noGrp="1"/>
          </p:cNvSpPr>
          <p:nvPr>
            <p:ph type="ctrTitle"/>
          </p:nvPr>
        </p:nvSpPr>
        <p:spPr>
          <a:xfrm>
            <a:off x="1100051" y="-27063"/>
            <a:ext cx="10058400" cy="3566160"/>
          </a:xfrm>
        </p:spPr>
        <p:txBody>
          <a:bodyPr/>
          <a:lstStyle/>
          <a:p>
            <a:r>
              <a:rPr lang="en-GB" dirty="0">
                <a:solidFill>
                  <a:schemeClr val="bg1"/>
                </a:solidFill>
              </a:rPr>
              <a:t>Taking Your Training Online</a:t>
            </a:r>
          </a:p>
        </p:txBody>
      </p:sp>
      <p:sp>
        <p:nvSpPr>
          <p:cNvPr id="3" name="Subtitle 2">
            <a:extLst>
              <a:ext uri="{FF2B5EF4-FFF2-40B4-BE49-F238E27FC236}">
                <a16:creationId xmlns:a16="http://schemas.microsoft.com/office/drawing/2014/main" id="{927F2CDE-D5F9-4CE5-AD59-4BBCCC450ACB}"/>
              </a:ext>
            </a:extLst>
          </p:cNvPr>
          <p:cNvSpPr>
            <a:spLocks noGrp="1"/>
          </p:cNvSpPr>
          <p:nvPr>
            <p:ph type="subTitle" idx="1"/>
          </p:nvPr>
        </p:nvSpPr>
        <p:spPr>
          <a:xfrm>
            <a:off x="1097280" y="3704253"/>
            <a:ext cx="10061171" cy="959926"/>
          </a:xfrm>
        </p:spPr>
        <p:txBody>
          <a:bodyPr>
            <a:normAutofit/>
          </a:bodyPr>
          <a:lstStyle/>
          <a:p>
            <a:r>
              <a:rPr lang="en-GB" b="1" dirty="0"/>
              <a:t>What we have learned</a:t>
            </a:r>
          </a:p>
          <a:p>
            <a:endParaRPr lang="en-GB" b="1" dirty="0"/>
          </a:p>
        </p:txBody>
      </p:sp>
    </p:spTree>
    <p:extLst>
      <p:ext uri="{BB962C8B-B14F-4D97-AF65-F5344CB8AC3E}">
        <p14:creationId xmlns:p14="http://schemas.microsoft.com/office/powerpoint/2010/main" val="403041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itle 3">
            <a:extLst>
              <a:ext uri="{FF2B5EF4-FFF2-40B4-BE49-F238E27FC236}">
                <a16:creationId xmlns:a16="http://schemas.microsoft.com/office/drawing/2014/main" id="{252BC850-B3E9-4BA6-B127-B4147343B377}"/>
              </a:ext>
            </a:extLst>
          </p:cNvPr>
          <p:cNvSpPr>
            <a:spLocks noGrp="1"/>
          </p:cNvSpPr>
          <p:nvPr>
            <p:ph type="ctrTitle"/>
          </p:nvPr>
        </p:nvSpPr>
        <p:spPr>
          <a:xfrm>
            <a:off x="8842248" y="1481328"/>
            <a:ext cx="2926080" cy="2468880"/>
          </a:xfrm>
        </p:spPr>
        <p:txBody>
          <a:bodyPr>
            <a:normAutofit/>
          </a:bodyPr>
          <a:lstStyle/>
          <a:p>
            <a:pPr algn="l"/>
            <a:r>
              <a:rPr lang="en-GB" sz="4000"/>
              <a:t>Engagement</a:t>
            </a:r>
          </a:p>
        </p:txBody>
      </p:sp>
      <p:sp>
        <p:nvSpPr>
          <p:cNvPr id="5" name="Subtitle 4">
            <a:extLst>
              <a:ext uri="{FF2B5EF4-FFF2-40B4-BE49-F238E27FC236}">
                <a16:creationId xmlns:a16="http://schemas.microsoft.com/office/drawing/2014/main" id="{E6750FDA-FA17-4A5C-86AE-F59799523A24}"/>
              </a:ext>
            </a:extLst>
          </p:cNvPr>
          <p:cNvSpPr>
            <a:spLocks noGrp="1"/>
          </p:cNvSpPr>
          <p:nvPr>
            <p:ph type="subTitle" idx="1"/>
          </p:nvPr>
        </p:nvSpPr>
        <p:spPr>
          <a:xfrm>
            <a:off x="8842248" y="4078224"/>
            <a:ext cx="2926080" cy="1307592"/>
          </a:xfrm>
        </p:spPr>
        <p:txBody>
          <a:bodyPr>
            <a:normAutofit/>
          </a:bodyPr>
          <a:lstStyle/>
          <a:p>
            <a:pPr algn="l"/>
            <a:endParaRPr lang="en-GB" sz="2000"/>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3" name="Picture 2" descr="A picture containing drawing&#10;&#10;Description automatically generated">
            <a:extLst>
              <a:ext uri="{FF2B5EF4-FFF2-40B4-BE49-F238E27FC236}">
                <a16:creationId xmlns:a16="http://schemas.microsoft.com/office/drawing/2014/main" id="{9E3085B0-B680-4A49-AFDD-1350270ECB59}"/>
              </a:ext>
            </a:extLst>
          </p:cNvPr>
          <p:cNvPicPr>
            <a:picLocks noChangeAspect="1"/>
          </p:cNvPicPr>
          <p:nvPr/>
        </p:nvPicPr>
        <p:blipFill rotWithShape="1">
          <a:blip r:embed="rId2">
            <a:extLst>
              <a:ext uri="{28A0092B-C50C-407E-A947-70E740481C1C}">
                <a14:useLocalDpi xmlns:a14="http://schemas.microsoft.com/office/drawing/2010/main" val="0"/>
              </a:ext>
            </a:extLst>
          </a:blip>
          <a:srcRect l="874" r="-1" b="-1"/>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4136405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F53C91E-070D-45EA-AD45-C7BDC12A8BDC}"/>
              </a:ext>
            </a:extLst>
          </p:cNvPr>
          <p:cNvSpPr>
            <a:spLocks noGrp="1"/>
          </p:cNvSpPr>
          <p:nvPr>
            <p:ph type="title"/>
          </p:nvPr>
        </p:nvSpPr>
        <p:spPr>
          <a:xfrm>
            <a:off x="2555631" y="1441938"/>
            <a:ext cx="7080738" cy="3974124"/>
          </a:xfrm>
        </p:spPr>
        <p:txBody>
          <a:bodyPr>
            <a:normAutofit/>
          </a:bodyPr>
          <a:lstStyle/>
          <a:p>
            <a:pPr algn="ctr"/>
            <a:r>
              <a:rPr lang="en-GB" sz="5400">
                <a:solidFill>
                  <a:schemeClr val="bg1">
                    <a:lumMod val="95000"/>
                    <a:lumOff val="5000"/>
                  </a:schemeClr>
                </a:solidFill>
              </a:rPr>
              <a:t>Live Online Learning…is NOT a webinar</a:t>
            </a:r>
          </a:p>
        </p:txBody>
      </p:sp>
    </p:spTree>
    <p:extLst>
      <p:ext uri="{BB962C8B-B14F-4D97-AF65-F5344CB8AC3E}">
        <p14:creationId xmlns:p14="http://schemas.microsoft.com/office/powerpoint/2010/main" val="293942955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D69CB63-60D0-495E-AA88-B349F9451941}"/>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rPr>
              <a:t>“we have an attention span of 20 minutes…don’t we?”</a:t>
            </a:r>
          </a:p>
        </p:txBody>
      </p:sp>
    </p:spTree>
    <p:extLst>
      <p:ext uri="{BB962C8B-B14F-4D97-AF65-F5344CB8AC3E}">
        <p14:creationId xmlns:p14="http://schemas.microsoft.com/office/powerpoint/2010/main" val="202790096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4C7B06-E659-485A-98AD-487E0FD4793F}"/>
              </a:ext>
            </a:extLst>
          </p:cNvPr>
          <p:cNvSpPr>
            <a:spLocks noGrp="1"/>
          </p:cNvSpPr>
          <p:nvPr>
            <p:ph type="title"/>
          </p:nvPr>
        </p:nvSpPr>
        <p:spPr>
          <a:xfrm>
            <a:off x="2311147" y="365760"/>
            <a:ext cx="7569706" cy="1288238"/>
          </a:xfrm>
        </p:spPr>
        <p:txBody>
          <a:bodyPr anchor="ctr">
            <a:normAutofit/>
          </a:bodyPr>
          <a:lstStyle/>
          <a:p>
            <a:pPr algn="ctr"/>
            <a:r>
              <a:rPr lang="en-GB" dirty="0"/>
              <a:t>Engagement Top Tips</a:t>
            </a:r>
          </a:p>
        </p:txBody>
      </p:sp>
      <p:sp>
        <p:nvSpPr>
          <p:cNvPr id="3" name="Content Placeholder 2">
            <a:extLst>
              <a:ext uri="{FF2B5EF4-FFF2-40B4-BE49-F238E27FC236}">
                <a16:creationId xmlns:a16="http://schemas.microsoft.com/office/drawing/2014/main" id="{4606DF39-E178-43A1-A91F-D4E38EA9957D}"/>
              </a:ext>
            </a:extLst>
          </p:cNvPr>
          <p:cNvSpPr>
            <a:spLocks noGrp="1"/>
          </p:cNvSpPr>
          <p:nvPr>
            <p:ph idx="1"/>
          </p:nvPr>
        </p:nvSpPr>
        <p:spPr>
          <a:xfrm>
            <a:off x="2165569" y="1956816"/>
            <a:ext cx="7860863" cy="4024884"/>
          </a:xfrm>
        </p:spPr>
        <p:txBody>
          <a:bodyPr anchor="t">
            <a:normAutofit lnSpcReduction="10000"/>
          </a:bodyPr>
          <a:lstStyle/>
          <a:p>
            <a:r>
              <a:rPr lang="en-GB" sz="3200" dirty="0"/>
              <a:t>For a group session-10 learners maximum</a:t>
            </a:r>
          </a:p>
          <a:p>
            <a:r>
              <a:rPr lang="en-GB" sz="3200" dirty="0"/>
              <a:t>Use the tools of your platform wisely to engage</a:t>
            </a:r>
          </a:p>
          <a:p>
            <a:r>
              <a:rPr lang="en-GB" sz="3200" dirty="0"/>
              <a:t>Plan in your engagements</a:t>
            </a:r>
          </a:p>
          <a:p>
            <a:r>
              <a:rPr lang="en-GB" sz="3200" dirty="0"/>
              <a:t>DO NOT lecture/talk for 10 minutes then do an activity like you would in a classroom</a:t>
            </a:r>
          </a:p>
          <a:p>
            <a:r>
              <a:rPr lang="en-GB" sz="3200" dirty="0"/>
              <a:t>Short and sharp-3 mins, ask a question, gauge understanding (</a:t>
            </a:r>
            <a:r>
              <a:rPr lang="en-GB" sz="3200" dirty="0" err="1"/>
              <a:t>AfL</a:t>
            </a:r>
            <a:r>
              <a:rPr lang="en-GB" sz="3200" dirty="0"/>
              <a:t>)</a:t>
            </a:r>
          </a:p>
        </p:txBody>
      </p:sp>
    </p:spTree>
    <p:extLst>
      <p:ext uri="{BB962C8B-B14F-4D97-AF65-F5344CB8AC3E}">
        <p14:creationId xmlns:p14="http://schemas.microsoft.com/office/powerpoint/2010/main" val="277083176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stage&#10;&#10;Description automatically generated">
            <a:extLst>
              <a:ext uri="{FF2B5EF4-FFF2-40B4-BE49-F238E27FC236}">
                <a16:creationId xmlns:a16="http://schemas.microsoft.com/office/drawing/2014/main" id="{09E431A5-1643-423F-8DC2-33E2E2B8752A}"/>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b="25000"/>
          <a:stretch/>
        </p:blipFill>
        <p:spPr>
          <a:xfrm>
            <a:off x="20" y="1"/>
            <a:ext cx="12191980" cy="6857999"/>
          </a:xfrm>
          <a:prstGeom prst="rect">
            <a:avLst/>
          </a:prstGeom>
        </p:spPr>
      </p:pic>
      <p:sp>
        <p:nvSpPr>
          <p:cNvPr id="2" name="Title 1">
            <a:extLst>
              <a:ext uri="{FF2B5EF4-FFF2-40B4-BE49-F238E27FC236}">
                <a16:creationId xmlns:a16="http://schemas.microsoft.com/office/drawing/2014/main" id="{DAA9742B-636C-4D65-BC18-7BD0EC607601}"/>
              </a:ext>
            </a:extLst>
          </p:cNvPr>
          <p:cNvSpPr>
            <a:spLocks noGrp="1"/>
          </p:cNvSpPr>
          <p:nvPr>
            <p:ph type="ctrTitle"/>
          </p:nvPr>
        </p:nvSpPr>
        <p:spPr>
          <a:xfrm>
            <a:off x="1524000" y="3069695"/>
            <a:ext cx="9144000" cy="2900518"/>
          </a:xfrm>
        </p:spPr>
        <p:txBody>
          <a:bodyPr>
            <a:normAutofit/>
          </a:bodyPr>
          <a:lstStyle/>
          <a:p>
            <a:r>
              <a:rPr lang="en-GB" dirty="0">
                <a:solidFill>
                  <a:srgbClr val="FFFFFF"/>
                </a:solidFill>
              </a:rPr>
              <a:t>Facilitation &amp; Tools</a:t>
            </a:r>
          </a:p>
        </p:txBody>
      </p:sp>
      <p:sp>
        <p:nvSpPr>
          <p:cNvPr id="3" name="Subtitle 2">
            <a:extLst>
              <a:ext uri="{FF2B5EF4-FFF2-40B4-BE49-F238E27FC236}">
                <a16:creationId xmlns:a16="http://schemas.microsoft.com/office/drawing/2014/main" id="{0A1B959E-CC6E-40CF-B299-7A668A7270B3}"/>
              </a:ext>
            </a:extLst>
          </p:cNvPr>
          <p:cNvSpPr>
            <a:spLocks noGrp="1"/>
          </p:cNvSpPr>
          <p:nvPr>
            <p:ph type="subTitle" idx="1"/>
          </p:nvPr>
        </p:nvSpPr>
        <p:spPr>
          <a:xfrm>
            <a:off x="1524000" y="5864909"/>
            <a:ext cx="9144000" cy="1098395"/>
          </a:xfrm>
        </p:spPr>
        <p:txBody>
          <a:bodyPr>
            <a:normAutofit/>
          </a:bodyPr>
          <a:lstStyle/>
          <a:p>
            <a:r>
              <a:rPr lang="en-US" b="1" i="0" dirty="0">
                <a:solidFill>
                  <a:srgbClr val="FFFFFF"/>
                </a:solidFill>
                <a:effectLst/>
                <a:latin typeface="Lato-Bold"/>
              </a:rPr>
              <a:t>Creating a classroom environment in a virtual space</a:t>
            </a:r>
            <a:endParaRPr lang="en-US" b="0" i="0" dirty="0">
              <a:solidFill>
                <a:srgbClr val="FFFFFF"/>
              </a:solidFill>
              <a:effectLst/>
              <a:latin typeface="Lato-Bold"/>
            </a:endParaRPr>
          </a:p>
          <a:p>
            <a:endParaRPr lang="en-GB" dirty="0">
              <a:solidFill>
                <a:srgbClr val="FFFFFF"/>
              </a:solidFill>
            </a:endParaRPr>
          </a:p>
        </p:txBody>
      </p:sp>
    </p:spTree>
    <p:extLst>
      <p:ext uri="{BB962C8B-B14F-4D97-AF65-F5344CB8AC3E}">
        <p14:creationId xmlns:p14="http://schemas.microsoft.com/office/powerpoint/2010/main" val="68193416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 name="Picture 6" descr="A person standing on a stage&#10;&#10;Description automatically generated">
            <a:extLst>
              <a:ext uri="{FF2B5EF4-FFF2-40B4-BE49-F238E27FC236}">
                <a16:creationId xmlns:a16="http://schemas.microsoft.com/office/drawing/2014/main" id="{70BB9ECD-542F-49FD-8D55-F4E64B4E881B}"/>
              </a:ext>
            </a:extLst>
          </p:cNvPr>
          <p:cNvPicPr>
            <a:picLocks noChangeAspect="1"/>
          </p:cNvPicPr>
          <p:nvPr/>
        </p:nvPicPr>
        <p:blipFill rotWithShape="1">
          <a:blip r:embed="rId3">
            <a:extLst>
              <a:ext uri="{28A0092B-C50C-407E-A947-70E740481C1C}">
                <a14:useLocalDpi xmlns:a14="http://schemas.microsoft.com/office/drawing/2010/main" val="0"/>
              </a:ext>
            </a:extLst>
          </a:blip>
          <a:srcRect l="23339"/>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15" name="Freeform: Shape 14">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Freeform: Shape 16">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B1316DC-325F-4113-ACA0-1C391346370D}"/>
              </a:ext>
            </a:extLst>
          </p:cNvPr>
          <p:cNvSpPr>
            <a:spLocks noGrp="1"/>
          </p:cNvSpPr>
          <p:nvPr>
            <p:ph type="title"/>
          </p:nvPr>
        </p:nvSpPr>
        <p:spPr>
          <a:xfrm>
            <a:off x="804673" y="1396289"/>
            <a:ext cx="4782458" cy="1325563"/>
          </a:xfrm>
        </p:spPr>
        <p:txBody>
          <a:bodyPr>
            <a:normAutofit/>
          </a:bodyPr>
          <a:lstStyle/>
          <a:p>
            <a:r>
              <a:rPr lang="en-GB" dirty="0"/>
              <a:t>Facilitation </a:t>
            </a:r>
          </a:p>
        </p:txBody>
      </p:sp>
      <p:sp>
        <p:nvSpPr>
          <p:cNvPr id="3" name="Content Placeholder 2">
            <a:extLst>
              <a:ext uri="{FF2B5EF4-FFF2-40B4-BE49-F238E27FC236}">
                <a16:creationId xmlns:a16="http://schemas.microsoft.com/office/drawing/2014/main" id="{A1CA4D20-39E3-49A9-9C65-22DD08167CAB}"/>
              </a:ext>
            </a:extLst>
          </p:cNvPr>
          <p:cNvSpPr>
            <a:spLocks noGrp="1"/>
          </p:cNvSpPr>
          <p:nvPr>
            <p:ph idx="1"/>
          </p:nvPr>
        </p:nvSpPr>
        <p:spPr>
          <a:xfrm>
            <a:off x="804672" y="2871982"/>
            <a:ext cx="4782458" cy="3181684"/>
          </a:xfrm>
        </p:spPr>
        <p:txBody>
          <a:bodyPr anchor="t">
            <a:normAutofit/>
          </a:bodyPr>
          <a:lstStyle/>
          <a:p>
            <a:r>
              <a:rPr lang="en-GB" sz="1500" dirty="0"/>
              <a:t>Keep it simple</a:t>
            </a:r>
          </a:p>
          <a:p>
            <a:r>
              <a:rPr lang="en-GB" sz="1500" dirty="0"/>
              <a:t>Use a producer !</a:t>
            </a:r>
          </a:p>
          <a:p>
            <a:r>
              <a:rPr lang="en-GB" sz="1500" dirty="0"/>
              <a:t>Interaction</a:t>
            </a:r>
          </a:p>
          <a:p>
            <a:r>
              <a:rPr lang="en-GB" sz="1500" dirty="0"/>
              <a:t>Lesson Plan! (More on this later)</a:t>
            </a:r>
          </a:p>
          <a:p>
            <a:r>
              <a:rPr lang="en-GB" sz="1500" dirty="0"/>
              <a:t>Give really clear instructions on how to use tools</a:t>
            </a:r>
          </a:p>
          <a:p>
            <a:r>
              <a:rPr lang="en-GB" sz="1500" dirty="0"/>
              <a:t>Slow down</a:t>
            </a:r>
          </a:p>
          <a:p>
            <a:r>
              <a:rPr lang="en-GB" sz="1500" dirty="0"/>
              <a:t>Be yourself</a:t>
            </a:r>
          </a:p>
          <a:p>
            <a:r>
              <a:rPr lang="en-GB" sz="1500" dirty="0"/>
              <a:t>Smaller classes-no more than 10</a:t>
            </a:r>
          </a:p>
          <a:p>
            <a:endParaRPr lang="en-GB" sz="1500" dirty="0"/>
          </a:p>
        </p:txBody>
      </p:sp>
    </p:spTree>
    <p:extLst>
      <p:ext uri="{BB962C8B-B14F-4D97-AF65-F5344CB8AC3E}">
        <p14:creationId xmlns:p14="http://schemas.microsoft.com/office/powerpoint/2010/main" val="35223339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bject, abacus, building, table&#10;&#10;Description automatically generated">
            <a:extLst>
              <a:ext uri="{FF2B5EF4-FFF2-40B4-BE49-F238E27FC236}">
                <a16:creationId xmlns:a16="http://schemas.microsoft.com/office/drawing/2014/main" id="{F044CE08-3672-46D0-8909-D01DEAD2ABBA}"/>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10241" b="9402"/>
          <a:stretch/>
        </p:blipFill>
        <p:spPr>
          <a:xfrm>
            <a:off x="0" y="0"/>
            <a:ext cx="12191980" cy="6857990"/>
          </a:xfrm>
          <a:prstGeom prst="rect">
            <a:avLst/>
          </a:prstGeom>
        </p:spPr>
      </p:pic>
      <p:sp>
        <p:nvSpPr>
          <p:cNvPr id="2" name="Title 1">
            <a:extLst>
              <a:ext uri="{FF2B5EF4-FFF2-40B4-BE49-F238E27FC236}">
                <a16:creationId xmlns:a16="http://schemas.microsoft.com/office/drawing/2014/main" id="{B12BE993-4577-4943-81EB-C40F60C5685C}"/>
              </a:ext>
            </a:extLst>
          </p:cNvPr>
          <p:cNvSpPr>
            <a:spLocks noGrp="1"/>
          </p:cNvSpPr>
          <p:nvPr>
            <p:ph type="ctrTitle"/>
          </p:nvPr>
        </p:nvSpPr>
        <p:spPr>
          <a:xfrm>
            <a:off x="1524000" y="1122362"/>
            <a:ext cx="9144000" cy="2900518"/>
          </a:xfrm>
        </p:spPr>
        <p:txBody>
          <a:bodyPr vert="horz" lIns="91440" tIns="45720" rIns="91440" bIns="45720" rtlCol="0">
            <a:normAutofit/>
          </a:bodyPr>
          <a:lstStyle/>
          <a:p>
            <a:r>
              <a:rPr lang="en-US">
                <a:solidFill>
                  <a:srgbClr val="FFFFFF"/>
                </a:solidFill>
              </a:rPr>
              <a:t>Tools</a:t>
            </a:r>
          </a:p>
        </p:txBody>
      </p:sp>
    </p:spTree>
    <p:extLst>
      <p:ext uri="{BB962C8B-B14F-4D97-AF65-F5344CB8AC3E}">
        <p14:creationId xmlns:p14="http://schemas.microsoft.com/office/powerpoint/2010/main" val="3119004992"/>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7D788E-2C1B-4EF4-8719-12613771F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452"/>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object, abacus, sitting, wooden&#10;&#10;Description automatically generated">
            <a:extLst>
              <a:ext uri="{FF2B5EF4-FFF2-40B4-BE49-F238E27FC236}">
                <a16:creationId xmlns:a16="http://schemas.microsoft.com/office/drawing/2014/main" id="{909A886B-193E-4BD1-B962-61ABFE844FB0}"/>
              </a:ext>
            </a:extLst>
          </p:cNvPr>
          <p:cNvPicPr>
            <a:picLocks noChangeAspect="1"/>
          </p:cNvPicPr>
          <p:nvPr/>
        </p:nvPicPr>
        <p:blipFill>
          <a:blip r:embed="rId2">
            <a:alphaModFix am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475361"/>
            <a:ext cx="12192002" cy="7696201"/>
          </a:xfrm>
          <a:prstGeom prst="rect">
            <a:avLst/>
          </a:prstGeom>
        </p:spPr>
      </p:pic>
      <p:sp>
        <p:nvSpPr>
          <p:cNvPr id="7" name="Title 6">
            <a:extLst>
              <a:ext uri="{FF2B5EF4-FFF2-40B4-BE49-F238E27FC236}">
                <a16:creationId xmlns:a16="http://schemas.microsoft.com/office/drawing/2014/main" id="{DA966DC8-EAB9-48D7-8CF0-85202F279EE9}"/>
              </a:ext>
            </a:extLst>
          </p:cNvPr>
          <p:cNvSpPr>
            <a:spLocks noGrp="1"/>
          </p:cNvSpPr>
          <p:nvPr>
            <p:ph type="title"/>
          </p:nvPr>
        </p:nvSpPr>
        <p:spPr>
          <a:xfrm>
            <a:off x="326570" y="-284037"/>
            <a:ext cx="4939919" cy="2424774"/>
          </a:xfrm>
        </p:spPr>
        <p:txBody>
          <a:bodyPr>
            <a:normAutofit/>
          </a:bodyPr>
          <a:lstStyle/>
          <a:p>
            <a:r>
              <a:rPr lang="en-GB" dirty="0">
                <a:solidFill>
                  <a:srgbClr val="FFFFFF"/>
                </a:solidFill>
              </a:rPr>
              <a:t>Live Tools</a:t>
            </a:r>
          </a:p>
        </p:txBody>
      </p:sp>
      <p:sp>
        <p:nvSpPr>
          <p:cNvPr id="16" name="Freeform: Shape 15">
            <a:extLst>
              <a:ext uri="{FF2B5EF4-FFF2-40B4-BE49-F238E27FC236}">
                <a16:creationId xmlns:a16="http://schemas.microsoft.com/office/drawing/2014/main" id="{7C54E824-C0F4-480B-BC88-689F50C45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8DEA6A1-FC5C-4E6E-BBBF-7E472949B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96AAAC3B-1954-46B7-BBAC-27DFF5B52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9395" y="0"/>
            <a:ext cx="4023360" cy="2980240"/>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ontent Placeholder 7">
            <a:extLst>
              <a:ext uri="{FF2B5EF4-FFF2-40B4-BE49-F238E27FC236}">
                <a16:creationId xmlns:a16="http://schemas.microsoft.com/office/drawing/2014/main" id="{685BE88D-50F1-4ABC-B5C6-DF729AE3BAFF}"/>
              </a:ext>
            </a:extLst>
          </p:cNvPr>
          <p:cNvSpPr>
            <a:spLocks noGrp="1"/>
          </p:cNvSpPr>
          <p:nvPr>
            <p:ph sz="half" idx="1"/>
          </p:nvPr>
        </p:nvSpPr>
        <p:spPr>
          <a:xfrm>
            <a:off x="4215161" y="356187"/>
            <a:ext cx="2878409" cy="2465671"/>
          </a:xfrm>
        </p:spPr>
        <p:txBody>
          <a:bodyPr anchor="ctr">
            <a:normAutofit lnSpcReduction="10000"/>
          </a:bodyPr>
          <a:lstStyle/>
          <a:p>
            <a:pPr marL="0" indent="0">
              <a:buNone/>
            </a:pPr>
            <a:r>
              <a:rPr lang="en-GB" sz="2400" b="1" dirty="0"/>
              <a:t>In Platform</a:t>
            </a:r>
          </a:p>
          <a:p>
            <a:r>
              <a:rPr lang="en-GB" sz="1900" dirty="0"/>
              <a:t>Chat window (including private chat e.g. Zoom)</a:t>
            </a:r>
          </a:p>
          <a:p>
            <a:r>
              <a:rPr lang="en-GB" sz="1900" dirty="0"/>
              <a:t>Whiteboard/annotation</a:t>
            </a:r>
          </a:p>
          <a:p>
            <a:r>
              <a:rPr lang="en-GB" sz="1900" dirty="0"/>
              <a:t>Breakout rooms</a:t>
            </a:r>
          </a:p>
          <a:p>
            <a:r>
              <a:rPr lang="en-GB" sz="1900" dirty="0"/>
              <a:t>Share screen and annotation</a:t>
            </a:r>
          </a:p>
          <a:p>
            <a:endParaRPr lang="en-GB" sz="1400" dirty="0"/>
          </a:p>
        </p:txBody>
      </p:sp>
      <p:sp>
        <p:nvSpPr>
          <p:cNvPr id="22" name="Freeform: Shape 21">
            <a:extLst>
              <a:ext uri="{FF2B5EF4-FFF2-40B4-BE49-F238E27FC236}">
                <a16:creationId xmlns:a16="http://schemas.microsoft.com/office/drawing/2014/main" id="{A5AD6500-BB62-4AAC-9D2F-C10DDC90C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6897" y="1584494"/>
            <a:ext cx="4375105" cy="527350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07B5061E-48F4-4665-9486-694D9709FA19}"/>
              </a:ext>
            </a:extLst>
          </p:cNvPr>
          <p:cNvSpPr>
            <a:spLocks noGrp="1"/>
          </p:cNvSpPr>
          <p:nvPr>
            <p:ph sz="half" idx="2"/>
          </p:nvPr>
        </p:nvSpPr>
        <p:spPr>
          <a:xfrm>
            <a:off x="8787377" y="2504341"/>
            <a:ext cx="4641113" cy="3630988"/>
          </a:xfrm>
        </p:spPr>
        <p:txBody>
          <a:bodyPr anchor="ctr">
            <a:normAutofit lnSpcReduction="10000"/>
          </a:bodyPr>
          <a:lstStyle/>
          <a:p>
            <a:pPr marL="0" indent="0">
              <a:buNone/>
            </a:pPr>
            <a:r>
              <a:rPr lang="en-GB" sz="2400" b="1" dirty="0"/>
              <a:t>External</a:t>
            </a:r>
          </a:p>
          <a:p>
            <a:r>
              <a:rPr lang="en-GB" sz="2000" dirty="0"/>
              <a:t>Padlet </a:t>
            </a:r>
          </a:p>
          <a:p>
            <a:r>
              <a:rPr lang="en-GB" sz="2000" dirty="0"/>
              <a:t>Google / Microsoft Forms</a:t>
            </a:r>
          </a:p>
          <a:p>
            <a:r>
              <a:rPr lang="en-GB" sz="2000" dirty="0"/>
              <a:t>Kahoot</a:t>
            </a:r>
          </a:p>
          <a:p>
            <a:r>
              <a:rPr lang="en-GB" sz="2000" dirty="0" err="1"/>
              <a:t>Mentimeter</a:t>
            </a:r>
            <a:endParaRPr lang="en-GB" sz="2000" dirty="0"/>
          </a:p>
          <a:p>
            <a:r>
              <a:rPr lang="en-GB" sz="2000" dirty="0"/>
              <a:t>Nearpod</a:t>
            </a:r>
          </a:p>
          <a:p>
            <a:r>
              <a:rPr lang="en-GB" sz="2000" dirty="0" err="1"/>
              <a:t>Quizalise</a:t>
            </a:r>
            <a:endParaRPr lang="en-GB" sz="2000" dirty="0"/>
          </a:p>
          <a:p>
            <a:r>
              <a:rPr lang="en-GB" sz="2000" dirty="0" err="1"/>
              <a:t>Youtube</a:t>
            </a:r>
            <a:r>
              <a:rPr lang="en-GB" sz="2000" dirty="0"/>
              <a:t>…&amp; many more!</a:t>
            </a:r>
            <a:endParaRPr lang="en-GB" sz="1300" dirty="0"/>
          </a:p>
        </p:txBody>
      </p:sp>
    </p:spTree>
    <p:extLst>
      <p:ext uri="{BB962C8B-B14F-4D97-AF65-F5344CB8AC3E}">
        <p14:creationId xmlns:p14="http://schemas.microsoft.com/office/powerpoint/2010/main" val="41531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913B9B-0692-4127-B699-ECE2C0C13F40}"/>
              </a:ext>
            </a:extLst>
          </p:cNvPr>
          <p:cNvSpPr>
            <a:spLocks noGrp="1"/>
          </p:cNvSpPr>
          <p:nvPr>
            <p:ph type="title"/>
          </p:nvPr>
        </p:nvSpPr>
        <p:spPr>
          <a:xfrm>
            <a:off x="640080" y="5576887"/>
            <a:ext cx="10911840" cy="640081"/>
          </a:xfrm>
        </p:spPr>
        <p:txBody>
          <a:bodyPr>
            <a:normAutofit/>
          </a:bodyPr>
          <a:lstStyle/>
          <a:p>
            <a:pPr algn="ctr"/>
            <a:r>
              <a:rPr lang="en-GB" sz="3200"/>
              <a:t>Padlet-Sorting, matching, identifying…</a:t>
            </a:r>
          </a:p>
        </p:txBody>
      </p:sp>
      <p:pic>
        <p:nvPicPr>
          <p:cNvPr id="3" name="Picture 2" descr="A screenshot of a cell phone&#10;&#10;Description automatically generated">
            <a:extLst>
              <a:ext uri="{FF2B5EF4-FFF2-40B4-BE49-F238E27FC236}">
                <a16:creationId xmlns:a16="http://schemas.microsoft.com/office/drawing/2014/main" id="{866A6142-F934-43EE-AA8D-D75139B9A69A}"/>
              </a:ext>
            </a:extLst>
          </p:cNvPr>
          <p:cNvPicPr>
            <a:picLocks noChangeAspect="1"/>
          </p:cNvPicPr>
          <p:nvPr/>
        </p:nvPicPr>
        <p:blipFill rotWithShape="1">
          <a:blip r:embed="rId2">
            <a:extLst>
              <a:ext uri="{28A0092B-C50C-407E-A947-70E740481C1C}">
                <a14:useLocalDpi xmlns:a14="http://schemas.microsoft.com/office/drawing/2010/main" val="0"/>
              </a:ext>
            </a:extLst>
          </a:blip>
          <a:srcRect r="1300" b="1"/>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1323551710"/>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913B9B-0692-4127-B699-ECE2C0C13F40}"/>
              </a:ext>
            </a:extLst>
          </p:cNvPr>
          <p:cNvSpPr>
            <a:spLocks noGrp="1"/>
          </p:cNvSpPr>
          <p:nvPr>
            <p:ph type="title"/>
          </p:nvPr>
        </p:nvSpPr>
        <p:spPr>
          <a:xfrm>
            <a:off x="640080" y="5576887"/>
            <a:ext cx="10911840" cy="640081"/>
          </a:xfrm>
        </p:spPr>
        <p:txBody>
          <a:bodyPr>
            <a:normAutofit/>
          </a:bodyPr>
          <a:lstStyle/>
          <a:p>
            <a:pPr algn="ctr"/>
            <a:r>
              <a:rPr lang="en-GB" sz="3200"/>
              <a:t>Padlet-Sorting, matching, identifying…</a:t>
            </a:r>
          </a:p>
        </p:txBody>
      </p:sp>
      <p:pic>
        <p:nvPicPr>
          <p:cNvPr id="5" name="Picture 4" descr="A screenshot of a cell phone&#10;&#10;Description automatically generated">
            <a:extLst>
              <a:ext uri="{FF2B5EF4-FFF2-40B4-BE49-F238E27FC236}">
                <a16:creationId xmlns:a16="http://schemas.microsoft.com/office/drawing/2014/main" id="{0FD61359-0312-4D4F-9C3A-6841D1C394C2}"/>
              </a:ext>
            </a:extLst>
          </p:cNvPr>
          <p:cNvPicPr>
            <a:picLocks noChangeAspect="1"/>
          </p:cNvPicPr>
          <p:nvPr/>
        </p:nvPicPr>
        <p:blipFill rotWithShape="1">
          <a:blip r:embed="rId2">
            <a:extLst>
              <a:ext uri="{28A0092B-C50C-407E-A947-70E740481C1C}">
                <a14:useLocalDpi xmlns:a14="http://schemas.microsoft.com/office/drawing/2010/main" val="0"/>
              </a:ext>
            </a:extLst>
          </a:blip>
          <a:srcRect r="736" b="1"/>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302511419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01843-E2D9-430E-B0BC-BA8D93DBBF07}"/>
              </a:ext>
            </a:extLst>
          </p:cNvPr>
          <p:cNvSpPr>
            <a:spLocks noGrp="1"/>
          </p:cNvSpPr>
          <p:nvPr>
            <p:ph type="title"/>
          </p:nvPr>
        </p:nvSpPr>
        <p:spPr>
          <a:xfrm>
            <a:off x="762001" y="803325"/>
            <a:ext cx="5314536" cy="1325563"/>
          </a:xfrm>
        </p:spPr>
        <p:txBody>
          <a:bodyPr>
            <a:normAutofit/>
          </a:bodyPr>
          <a:lstStyle/>
          <a:p>
            <a:r>
              <a:rPr lang="en-GB" dirty="0"/>
              <a:t>Coming up…</a:t>
            </a:r>
          </a:p>
        </p:txBody>
      </p:sp>
      <p:sp>
        <p:nvSpPr>
          <p:cNvPr id="3" name="Content Placeholder 2">
            <a:extLst>
              <a:ext uri="{FF2B5EF4-FFF2-40B4-BE49-F238E27FC236}">
                <a16:creationId xmlns:a16="http://schemas.microsoft.com/office/drawing/2014/main" id="{871A70E3-F25A-4CDD-9E96-3593CCC6A098}"/>
              </a:ext>
            </a:extLst>
          </p:cNvPr>
          <p:cNvSpPr>
            <a:spLocks noGrp="1"/>
          </p:cNvSpPr>
          <p:nvPr>
            <p:ph idx="1"/>
          </p:nvPr>
        </p:nvSpPr>
        <p:spPr>
          <a:xfrm>
            <a:off x="762000" y="2279018"/>
            <a:ext cx="5988141" cy="3375920"/>
          </a:xfrm>
        </p:spPr>
        <p:txBody>
          <a:bodyPr anchor="t">
            <a:normAutofit fontScale="85000" lnSpcReduction="10000"/>
          </a:bodyPr>
          <a:lstStyle/>
          <a:p>
            <a:r>
              <a:rPr lang="en-GB" sz="3200" dirty="0"/>
              <a:t>Platform</a:t>
            </a:r>
          </a:p>
          <a:p>
            <a:r>
              <a:rPr lang="en-GB" sz="3200" dirty="0"/>
              <a:t>Engagement</a:t>
            </a:r>
          </a:p>
          <a:p>
            <a:r>
              <a:rPr lang="en-GB" sz="3200" dirty="0"/>
              <a:t>Facilitation &amp; Tools</a:t>
            </a:r>
          </a:p>
          <a:p>
            <a:r>
              <a:rPr lang="en-GB" sz="3200" dirty="0"/>
              <a:t>Design &amp; Structure</a:t>
            </a:r>
          </a:p>
          <a:p>
            <a:endParaRPr lang="en-GB" sz="3200" dirty="0"/>
          </a:p>
          <a:p>
            <a:r>
              <a:rPr lang="en-GB" sz="3200" dirty="0"/>
              <a:t>Can you still get the same effect online?</a:t>
            </a:r>
          </a:p>
          <a:p>
            <a:r>
              <a:rPr lang="en-GB" sz="3200" dirty="0"/>
              <a:t>Top Tips</a:t>
            </a:r>
          </a:p>
        </p:txBody>
      </p:sp>
      <p:sp>
        <p:nvSpPr>
          <p:cNvPr id="8" name="Freeform: Shape 10">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erson standing in front of a mirror posing for the camera&#10;&#10;Description automatically generated">
            <a:extLst>
              <a:ext uri="{FF2B5EF4-FFF2-40B4-BE49-F238E27FC236}">
                <a16:creationId xmlns:a16="http://schemas.microsoft.com/office/drawing/2014/main" id="{BEDC6A5A-3ADD-495D-BE62-4970CB87431A}"/>
              </a:ext>
            </a:extLst>
          </p:cNvPr>
          <p:cNvPicPr>
            <a:picLocks noChangeAspect="1"/>
          </p:cNvPicPr>
          <p:nvPr/>
        </p:nvPicPr>
        <p:blipFill rotWithShape="1">
          <a:blip r:embed="rId3">
            <a:extLst>
              <a:ext uri="{28A0092B-C50C-407E-A947-70E740481C1C}">
                <a14:useLocalDpi xmlns:a14="http://schemas.microsoft.com/office/drawing/2010/main" val="0"/>
              </a:ext>
            </a:extLst>
          </a:blip>
          <a:srcRect l="3768" r="-2" b="-2"/>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30878733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913B9B-0692-4127-B699-ECE2C0C13F40}"/>
              </a:ext>
            </a:extLst>
          </p:cNvPr>
          <p:cNvSpPr>
            <a:spLocks noGrp="1"/>
          </p:cNvSpPr>
          <p:nvPr>
            <p:ph type="title"/>
          </p:nvPr>
        </p:nvSpPr>
        <p:spPr>
          <a:xfrm>
            <a:off x="640080" y="5576887"/>
            <a:ext cx="10911840" cy="640081"/>
          </a:xfrm>
        </p:spPr>
        <p:txBody>
          <a:bodyPr>
            <a:normAutofit/>
          </a:bodyPr>
          <a:lstStyle/>
          <a:p>
            <a:pPr algn="ctr"/>
            <a:r>
              <a:rPr lang="en-GB" sz="3200" dirty="0"/>
              <a:t>Google Forms-Assessment, visual results, discussion points</a:t>
            </a:r>
          </a:p>
        </p:txBody>
      </p:sp>
      <p:pic>
        <p:nvPicPr>
          <p:cNvPr id="2" name="Picture 1">
            <a:extLst>
              <a:ext uri="{FF2B5EF4-FFF2-40B4-BE49-F238E27FC236}">
                <a16:creationId xmlns:a16="http://schemas.microsoft.com/office/drawing/2014/main" id="{FD3C0812-3705-4C16-B79A-20A7B26A4E25}"/>
              </a:ext>
            </a:extLst>
          </p:cNvPr>
          <p:cNvPicPr>
            <a:picLocks noChangeAspect="1"/>
          </p:cNvPicPr>
          <p:nvPr/>
        </p:nvPicPr>
        <p:blipFill rotWithShape="1">
          <a:blip r:embed="rId2"/>
          <a:srcRect r="1" b="6683"/>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3033892612"/>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Rectangle 48">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E913B9B-0692-4127-B699-ECE2C0C13F40}"/>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3400">
                <a:solidFill>
                  <a:srgbClr val="FFFFFF"/>
                </a:solidFill>
              </a:rPr>
              <a:t>Google Forms-Assessment, visual results, discussion points</a:t>
            </a:r>
          </a:p>
        </p:txBody>
      </p:sp>
      <p:cxnSp>
        <p:nvCxnSpPr>
          <p:cNvPr id="59" name="Straight Connector 50">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45AE4DB-8453-4F33-8ED8-7DEE2DF6BDC3}"/>
              </a:ext>
            </a:extLst>
          </p:cNvPr>
          <p:cNvPicPr>
            <a:picLocks noChangeAspect="1"/>
          </p:cNvPicPr>
          <p:nvPr/>
        </p:nvPicPr>
        <p:blipFill rotWithShape="1">
          <a:blip r:embed="rId2"/>
          <a:srcRect t="1160" r="-1" b="-1"/>
          <a:stretch/>
        </p:blipFill>
        <p:spPr>
          <a:xfrm>
            <a:off x="1406314" y="2426818"/>
            <a:ext cx="3306422" cy="3997637"/>
          </a:xfrm>
          <a:prstGeom prst="rect">
            <a:avLst/>
          </a:prstGeom>
        </p:spPr>
      </p:pic>
      <p:cxnSp>
        <p:nvCxnSpPr>
          <p:cNvPr id="60" name="Straight Connector 52">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E2CE04E-2695-4A48-ABE8-9AF4E676F72F}"/>
              </a:ext>
            </a:extLst>
          </p:cNvPr>
          <p:cNvPicPr>
            <a:picLocks noChangeAspect="1"/>
          </p:cNvPicPr>
          <p:nvPr/>
        </p:nvPicPr>
        <p:blipFill>
          <a:blip r:embed="rId3"/>
          <a:stretch>
            <a:fillRect/>
          </a:stretch>
        </p:blipFill>
        <p:spPr>
          <a:xfrm>
            <a:off x="6445073" y="2979818"/>
            <a:ext cx="5455917" cy="2891636"/>
          </a:xfrm>
          <a:prstGeom prst="rect">
            <a:avLst/>
          </a:prstGeom>
        </p:spPr>
      </p:pic>
    </p:spTree>
    <p:extLst>
      <p:ext uri="{BB962C8B-B14F-4D97-AF65-F5344CB8AC3E}">
        <p14:creationId xmlns:p14="http://schemas.microsoft.com/office/powerpoint/2010/main" val="1540582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in front of a window&#10;&#10;Description automatically generated">
            <a:extLst>
              <a:ext uri="{FF2B5EF4-FFF2-40B4-BE49-F238E27FC236}">
                <a16:creationId xmlns:a16="http://schemas.microsoft.com/office/drawing/2014/main" id="{181A5D4E-8507-4A45-9125-E8579FA239CC}"/>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b="28115"/>
          <a:stretch/>
        </p:blipFill>
        <p:spPr>
          <a:xfrm>
            <a:off x="20" y="1"/>
            <a:ext cx="12191980" cy="6857999"/>
          </a:xfrm>
          <a:prstGeom prst="rect">
            <a:avLst/>
          </a:prstGeom>
        </p:spPr>
      </p:pic>
      <p:sp>
        <p:nvSpPr>
          <p:cNvPr id="2" name="Title 1">
            <a:extLst>
              <a:ext uri="{FF2B5EF4-FFF2-40B4-BE49-F238E27FC236}">
                <a16:creationId xmlns:a16="http://schemas.microsoft.com/office/drawing/2014/main" id="{926B3CAE-9AD7-44BE-AC8E-AE4374FA27F9}"/>
              </a:ext>
            </a:extLst>
          </p:cNvPr>
          <p:cNvSpPr>
            <a:spLocks noGrp="1"/>
          </p:cNvSpPr>
          <p:nvPr>
            <p:ph type="ctrTitle"/>
          </p:nvPr>
        </p:nvSpPr>
        <p:spPr>
          <a:xfrm>
            <a:off x="1524000" y="1122362"/>
            <a:ext cx="9144000" cy="2900518"/>
          </a:xfrm>
        </p:spPr>
        <p:txBody>
          <a:bodyPr>
            <a:normAutofit/>
          </a:bodyPr>
          <a:lstStyle/>
          <a:p>
            <a:r>
              <a:rPr lang="en-GB">
                <a:solidFill>
                  <a:srgbClr val="FFFFFF"/>
                </a:solidFill>
              </a:rPr>
              <a:t>Design &amp; Structure</a:t>
            </a:r>
          </a:p>
        </p:txBody>
      </p:sp>
      <p:sp>
        <p:nvSpPr>
          <p:cNvPr id="3" name="Subtitle 2">
            <a:extLst>
              <a:ext uri="{FF2B5EF4-FFF2-40B4-BE49-F238E27FC236}">
                <a16:creationId xmlns:a16="http://schemas.microsoft.com/office/drawing/2014/main" id="{D0678726-5185-4AEA-A496-33B327C31F44}"/>
              </a:ext>
            </a:extLst>
          </p:cNvPr>
          <p:cNvSpPr>
            <a:spLocks noGrp="1"/>
          </p:cNvSpPr>
          <p:nvPr>
            <p:ph type="subTitle" idx="1"/>
          </p:nvPr>
        </p:nvSpPr>
        <p:spPr>
          <a:xfrm>
            <a:off x="1524000" y="4159404"/>
            <a:ext cx="9144000" cy="1098395"/>
          </a:xfrm>
        </p:spPr>
        <p:txBody>
          <a:bodyPr>
            <a:normAutofit/>
          </a:bodyPr>
          <a:lstStyle/>
          <a:p>
            <a:endParaRPr lang="en-GB">
              <a:solidFill>
                <a:srgbClr val="FFFFFF"/>
              </a:solidFill>
            </a:endParaRPr>
          </a:p>
        </p:txBody>
      </p:sp>
    </p:spTree>
    <p:extLst>
      <p:ext uri="{BB962C8B-B14F-4D97-AF65-F5344CB8AC3E}">
        <p14:creationId xmlns:p14="http://schemas.microsoft.com/office/powerpoint/2010/main" val="3815426072"/>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88FD9-4CD0-42B5-98C1-04F9E467370B}"/>
              </a:ext>
            </a:extLst>
          </p:cNvPr>
          <p:cNvSpPr>
            <a:spLocks noGrp="1"/>
          </p:cNvSpPr>
          <p:nvPr>
            <p:ph type="title"/>
          </p:nvPr>
        </p:nvSpPr>
        <p:spPr>
          <a:xfrm>
            <a:off x="762001" y="803325"/>
            <a:ext cx="5314536" cy="1325563"/>
          </a:xfrm>
        </p:spPr>
        <p:txBody>
          <a:bodyPr>
            <a:normAutofit/>
          </a:bodyPr>
          <a:lstStyle/>
          <a:p>
            <a:r>
              <a:rPr lang="en-GB" dirty="0"/>
              <a:t>Session Design</a:t>
            </a:r>
          </a:p>
        </p:txBody>
      </p:sp>
      <p:sp>
        <p:nvSpPr>
          <p:cNvPr id="3" name="Content Placeholder 2">
            <a:extLst>
              <a:ext uri="{FF2B5EF4-FFF2-40B4-BE49-F238E27FC236}">
                <a16:creationId xmlns:a16="http://schemas.microsoft.com/office/drawing/2014/main" id="{09269EF3-B143-42C2-BF9B-446DB92F925A}"/>
              </a:ext>
            </a:extLst>
          </p:cNvPr>
          <p:cNvSpPr>
            <a:spLocks noGrp="1"/>
          </p:cNvSpPr>
          <p:nvPr>
            <p:ph idx="1"/>
          </p:nvPr>
        </p:nvSpPr>
        <p:spPr>
          <a:xfrm>
            <a:off x="762000" y="2279018"/>
            <a:ext cx="5314543" cy="4869034"/>
          </a:xfrm>
        </p:spPr>
        <p:txBody>
          <a:bodyPr anchor="t">
            <a:normAutofit/>
          </a:bodyPr>
          <a:lstStyle/>
          <a:p>
            <a:r>
              <a:rPr lang="en-GB" sz="1800" dirty="0"/>
              <a:t>Don’t just transfer your sessions –adapt!</a:t>
            </a:r>
          </a:p>
          <a:p>
            <a:r>
              <a:rPr lang="en-GB" sz="1800" dirty="0"/>
              <a:t>Back to basics…Planning (Things may take longer!)</a:t>
            </a:r>
          </a:p>
          <a:p>
            <a:r>
              <a:rPr lang="en-GB" sz="1800" dirty="0"/>
              <a:t>Learning objectives-what will the learners do by the end of the session? How will you assess? Formal/informal</a:t>
            </a:r>
          </a:p>
          <a:p>
            <a:r>
              <a:rPr lang="en-GB" sz="1800" dirty="0"/>
              <a:t>Lesson plan</a:t>
            </a:r>
          </a:p>
          <a:p>
            <a:r>
              <a:rPr lang="en-GB" sz="1800" dirty="0"/>
              <a:t>How long? </a:t>
            </a:r>
          </a:p>
          <a:p>
            <a:endParaRPr lang="en-GB" sz="18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desk&#10;&#10;Description automatically generated">
            <a:extLst>
              <a:ext uri="{FF2B5EF4-FFF2-40B4-BE49-F238E27FC236}">
                <a16:creationId xmlns:a16="http://schemas.microsoft.com/office/drawing/2014/main" id="{E843BE51-245E-479F-9289-AC444724FE26}"/>
              </a:ext>
            </a:extLst>
          </p:cNvPr>
          <p:cNvPicPr>
            <a:picLocks noChangeAspect="1"/>
          </p:cNvPicPr>
          <p:nvPr/>
        </p:nvPicPr>
        <p:blipFill rotWithShape="1">
          <a:blip r:embed="rId3">
            <a:extLst>
              <a:ext uri="{28A0092B-C50C-407E-A947-70E740481C1C}">
                <a14:useLocalDpi xmlns:a14="http://schemas.microsoft.com/office/drawing/2010/main" val="0"/>
              </a:ext>
            </a:extLst>
          </a:blip>
          <a:srcRect l="19929" r="2594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59066503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8231-95E9-4975-8D6B-32BF7A1055AB}"/>
              </a:ext>
            </a:extLst>
          </p:cNvPr>
          <p:cNvSpPr>
            <a:spLocks noGrp="1"/>
          </p:cNvSpPr>
          <p:nvPr>
            <p:ph type="title"/>
          </p:nvPr>
        </p:nvSpPr>
        <p:spPr>
          <a:xfrm>
            <a:off x="762001" y="803325"/>
            <a:ext cx="5314536" cy="1325563"/>
          </a:xfrm>
        </p:spPr>
        <p:txBody>
          <a:bodyPr>
            <a:normAutofit/>
          </a:bodyPr>
          <a:lstStyle/>
          <a:p>
            <a:r>
              <a:rPr lang="en-GB" dirty="0"/>
              <a:t>Does ‘traditional’ teaching translate?</a:t>
            </a:r>
          </a:p>
        </p:txBody>
      </p:sp>
      <p:sp>
        <p:nvSpPr>
          <p:cNvPr id="3" name="Content Placeholder 2">
            <a:extLst>
              <a:ext uri="{FF2B5EF4-FFF2-40B4-BE49-F238E27FC236}">
                <a16:creationId xmlns:a16="http://schemas.microsoft.com/office/drawing/2014/main" id="{49063FF2-EB69-45FE-A34D-125159CFD1E6}"/>
              </a:ext>
            </a:extLst>
          </p:cNvPr>
          <p:cNvSpPr>
            <a:spLocks noGrp="1"/>
          </p:cNvSpPr>
          <p:nvPr>
            <p:ph idx="1"/>
          </p:nvPr>
        </p:nvSpPr>
        <p:spPr>
          <a:xfrm>
            <a:off x="762000" y="2279018"/>
            <a:ext cx="5314543" cy="3375920"/>
          </a:xfrm>
        </p:spPr>
        <p:txBody>
          <a:bodyPr anchor="t">
            <a:normAutofit fontScale="92500" lnSpcReduction="10000"/>
          </a:bodyPr>
          <a:lstStyle/>
          <a:p>
            <a:r>
              <a:rPr lang="en-GB" sz="1800" dirty="0"/>
              <a:t>Its all about the learning</a:t>
            </a:r>
          </a:p>
          <a:p>
            <a:r>
              <a:rPr lang="en-GB" sz="1800" dirty="0"/>
              <a:t>Differentiation-	</a:t>
            </a:r>
          </a:p>
          <a:p>
            <a:pPr lvl="1"/>
            <a:r>
              <a:rPr lang="en-GB" sz="1400" dirty="0"/>
              <a:t>pairing, groupwork through breakout rooms/private chat conversations between pairs, activities</a:t>
            </a:r>
          </a:p>
          <a:p>
            <a:r>
              <a:rPr lang="en-GB" sz="1800" dirty="0"/>
              <a:t>Learning styles-</a:t>
            </a:r>
          </a:p>
          <a:p>
            <a:pPr lvl="1"/>
            <a:r>
              <a:rPr lang="en-GB" sz="1400" dirty="0"/>
              <a:t>VARK Visual, audio, read/write kinaesthetic</a:t>
            </a:r>
          </a:p>
          <a:p>
            <a:endParaRPr lang="en-GB" sz="1800" dirty="0"/>
          </a:p>
          <a:p>
            <a:r>
              <a:rPr lang="en-GB" sz="1800" dirty="0"/>
              <a:t>Participation </a:t>
            </a:r>
          </a:p>
          <a:p>
            <a:r>
              <a:rPr lang="en-GB" sz="1800" dirty="0"/>
              <a:t>Motivation</a:t>
            </a:r>
          </a:p>
          <a:p>
            <a:r>
              <a:rPr lang="en-GB" sz="1800" dirty="0"/>
              <a:t>Constructive feedback</a:t>
            </a:r>
          </a:p>
          <a:p>
            <a:r>
              <a:rPr lang="en-GB" sz="1800" dirty="0"/>
              <a:t>Assessment for Learning </a:t>
            </a:r>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erson wearing a suit and tie&#10;&#10;Description automatically generated">
            <a:extLst>
              <a:ext uri="{FF2B5EF4-FFF2-40B4-BE49-F238E27FC236}">
                <a16:creationId xmlns:a16="http://schemas.microsoft.com/office/drawing/2014/main" id="{5CA7FECC-1312-4216-BB2E-F054D0A657F0}"/>
              </a:ext>
            </a:extLst>
          </p:cNvPr>
          <p:cNvPicPr>
            <a:picLocks noChangeAspect="1"/>
          </p:cNvPicPr>
          <p:nvPr/>
        </p:nvPicPr>
        <p:blipFill rotWithShape="1">
          <a:blip r:embed="rId2">
            <a:extLst>
              <a:ext uri="{28A0092B-C50C-407E-A947-70E740481C1C}">
                <a14:useLocalDpi xmlns:a14="http://schemas.microsoft.com/office/drawing/2010/main" val="0"/>
              </a:ext>
            </a:extLst>
          </a:blip>
          <a:srcRect t="604" r="-1" b="21978"/>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007597613"/>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descr="A picture containing building, indoor, photo, window&#10;&#10;Description automatically generated">
            <a:extLst>
              <a:ext uri="{FF2B5EF4-FFF2-40B4-BE49-F238E27FC236}">
                <a16:creationId xmlns:a16="http://schemas.microsoft.com/office/drawing/2014/main" id="{ED9007F5-9BD3-4668-BEA8-708F9E2CB29B}"/>
              </a:ext>
            </a:extLst>
          </p:cNvPr>
          <p:cNvPicPr>
            <a:picLocks noChangeAspect="1"/>
          </p:cNvPicPr>
          <p:nvPr/>
        </p:nvPicPr>
        <p:blipFill rotWithShape="1">
          <a:blip r:embed="rId2">
            <a:duotone>
              <a:prstClr val="black"/>
              <a:schemeClr val="tx2">
                <a:tint val="45000"/>
                <a:satMod val="400000"/>
              </a:schemeClr>
            </a:duotone>
            <a:alphaModFix amt="25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B7DA4D1D-FFE2-4668-B389-0AC6DCFFBBEE}"/>
              </a:ext>
            </a:extLst>
          </p:cNvPr>
          <p:cNvSpPr>
            <a:spLocks noGrp="1"/>
          </p:cNvSpPr>
          <p:nvPr>
            <p:ph type="title"/>
          </p:nvPr>
        </p:nvSpPr>
        <p:spPr>
          <a:xfrm>
            <a:off x="838200" y="365125"/>
            <a:ext cx="10515600" cy="1325563"/>
          </a:xfrm>
        </p:spPr>
        <p:txBody>
          <a:bodyPr>
            <a:normAutofit/>
          </a:bodyPr>
          <a:lstStyle/>
          <a:p>
            <a:r>
              <a:rPr lang="en-GB"/>
              <a:t>Top-Top Tips</a:t>
            </a:r>
            <a:endParaRPr lang="en-GB" dirty="0"/>
          </a:p>
        </p:txBody>
      </p:sp>
      <p:graphicFrame>
        <p:nvGraphicFramePr>
          <p:cNvPr id="39" name="Content Placeholder 2">
            <a:extLst>
              <a:ext uri="{FF2B5EF4-FFF2-40B4-BE49-F238E27FC236}">
                <a16:creationId xmlns:a16="http://schemas.microsoft.com/office/drawing/2014/main" id="{A55D3D4B-EDDA-4FCE-A933-F5EA19EBA03C}"/>
              </a:ext>
            </a:extLst>
          </p:cNvPr>
          <p:cNvGraphicFramePr/>
          <p:nvPr>
            <p:extLst>
              <p:ext uri="{D42A27DB-BD31-4B8C-83A1-F6EECF244321}">
                <p14:modId xmlns:p14="http://schemas.microsoft.com/office/powerpoint/2010/main" val="20018938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164374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When Online Teaching Goes Wrong... Lockdown 2020">
            <a:hlinkClick r:id="" action="ppaction://media"/>
            <a:extLst>
              <a:ext uri="{FF2B5EF4-FFF2-40B4-BE49-F238E27FC236}">
                <a16:creationId xmlns:a16="http://schemas.microsoft.com/office/drawing/2014/main" id="{9BC2209F-19F0-47EC-8B34-CDEFBDC426D0}"/>
              </a:ext>
            </a:extLst>
          </p:cNvPr>
          <p:cNvPicPr>
            <a:picLocks noRot="1" noChangeAspect="1"/>
          </p:cNvPicPr>
          <p:nvPr>
            <a:videoFile r:link="rId1"/>
          </p:nvPr>
        </p:nvPicPr>
        <p:blipFill>
          <a:blip r:embed="rId4"/>
          <a:stretch>
            <a:fillRect/>
          </a:stretch>
        </p:blipFill>
        <p:spPr>
          <a:xfrm>
            <a:off x="0" y="-1"/>
            <a:ext cx="12192000" cy="6858001"/>
          </a:xfrm>
          <a:prstGeom prst="rect">
            <a:avLst/>
          </a:prstGeom>
          <a:noFill/>
        </p:spPr>
      </p:pic>
      <p:sp>
        <p:nvSpPr>
          <p:cNvPr id="9" name="Title 2">
            <a:extLst>
              <a:ext uri="{FF2B5EF4-FFF2-40B4-BE49-F238E27FC236}">
                <a16:creationId xmlns:a16="http://schemas.microsoft.com/office/drawing/2014/main" id="{C7272EB2-10D3-4805-B447-F6D25876C1B9}"/>
              </a:ext>
            </a:extLst>
          </p:cNvPr>
          <p:cNvSpPr>
            <a:spLocks noGrp="1"/>
          </p:cNvSpPr>
          <p:nvPr>
            <p:ph type="title"/>
          </p:nvPr>
        </p:nvSpPr>
        <p:spPr/>
        <p:txBody>
          <a:bodyPr anchor="b">
            <a:normAutofit/>
          </a:bodyPr>
          <a:lstStyle/>
          <a:p>
            <a:r>
              <a:rPr lang="en-US" dirty="0"/>
              <a:t>Remember…be professional to the end! </a:t>
            </a:r>
          </a:p>
        </p:txBody>
      </p:sp>
      <p:sp>
        <p:nvSpPr>
          <p:cNvPr id="16" name="Text Placeholder 3">
            <a:extLst>
              <a:ext uri="{FF2B5EF4-FFF2-40B4-BE49-F238E27FC236}">
                <a16:creationId xmlns:a16="http://schemas.microsoft.com/office/drawing/2014/main" id="{47E14C73-3841-4065-B9D2-164147520875}"/>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1086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omputer, sitting, table, computer&#10;&#10;Description automatically generated">
            <a:extLst>
              <a:ext uri="{FF2B5EF4-FFF2-40B4-BE49-F238E27FC236}">
                <a16:creationId xmlns:a16="http://schemas.microsoft.com/office/drawing/2014/main" id="{8A34F746-553E-4400-BE21-F5E1D5DE21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270658" cy="6848168"/>
          </a:xfrm>
          <a:prstGeom prst="rect">
            <a:avLst/>
          </a:prstGeom>
        </p:spPr>
      </p:pic>
      <p:sp>
        <p:nvSpPr>
          <p:cNvPr id="11" name="TextBox 10">
            <a:extLst>
              <a:ext uri="{FF2B5EF4-FFF2-40B4-BE49-F238E27FC236}">
                <a16:creationId xmlns:a16="http://schemas.microsoft.com/office/drawing/2014/main" id="{7066EDCD-4D4B-4858-BDE7-C8D82BE1E55F}"/>
              </a:ext>
            </a:extLst>
          </p:cNvPr>
          <p:cNvSpPr txBox="1"/>
          <p:nvPr/>
        </p:nvSpPr>
        <p:spPr>
          <a:xfrm>
            <a:off x="445763" y="6348736"/>
            <a:ext cx="6135328" cy="369332"/>
          </a:xfrm>
          <a:prstGeom prst="rect">
            <a:avLst/>
          </a:prstGeom>
          <a:noFill/>
        </p:spPr>
        <p:txBody>
          <a:bodyPr wrap="square">
            <a:spAutoFit/>
          </a:bodyPr>
          <a:lstStyle/>
          <a:p>
            <a:r>
              <a:rPr lang="en-GB" dirty="0">
                <a:solidFill>
                  <a:schemeClr val="bg1"/>
                </a:solidFill>
              </a:rPr>
              <a:t>https://</a:t>
            </a:r>
            <a:r>
              <a:rPr lang="en-GB" dirty="0">
                <a:solidFill>
                  <a:srgbClr val="1CADE4"/>
                </a:solidFill>
              </a:rPr>
              <a:t>bit.ly/virtualpanda</a:t>
            </a:r>
          </a:p>
        </p:txBody>
      </p:sp>
      <p:pic>
        <p:nvPicPr>
          <p:cNvPr id="13" name="Picture 12" descr="A picture containing drawing&#10;&#10;Description automatically generated">
            <a:extLst>
              <a:ext uri="{FF2B5EF4-FFF2-40B4-BE49-F238E27FC236}">
                <a16:creationId xmlns:a16="http://schemas.microsoft.com/office/drawing/2014/main" id="{0EA3CFB3-616D-4C0F-BEDD-B033F8FF0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4698" y="5901077"/>
            <a:ext cx="1587302" cy="793651"/>
          </a:xfrm>
          <a:prstGeom prst="rect">
            <a:avLst/>
          </a:prstGeom>
        </p:spPr>
      </p:pic>
    </p:spTree>
    <p:extLst>
      <p:ext uri="{BB962C8B-B14F-4D97-AF65-F5344CB8AC3E}">
        <p14:creationId xmlns:p14="http://schemas.microsoft.com/office/powerpoint/2010/main" val="100627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Funny Work From Home Fails During Coronavirus Quarantine Lockdown">
            <a:hlinkClick r:id="" action="ppaction://media"/>
            <a:extLst>
              <a:ext uri="{FF2B5EF4-FFF2-40B4-BE49-F238E27FC236}">
                <a16:creationId xmlns:a16="http://schemas.microsoft.com/office/drawing/2014/main" id="{B8419322-4900-41AD-9F86-C140B91BECEC}"/>
              </a:ext>
            </a:extLst>
          </p:cNvPr>
          <p:cNvPicPr>
            <a:picLocks noGrp="1" noRot="1" noChangeAspect="1"/>
          </p:cNvPicPr>
          <p:nvPr>
            <p:ph idx="4294967295"/>
            <a:videoFile r:link="rId1"/>
          </p:nvPr>
        </p:nvPicPr>
        <p:blipFill>
          <a:blip r:embed="rId4"/>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2EADB1AA-31B5-41C9-BAB7-339DC454A0ED}"/>
              </a:ext>
            </a:extLst>
          </p:cNvPr>
          <p:cNvSpPr/>
          <p:nvPr/>
        </p:nvSpPr>
        <p:spPr>
          <a:xfrm>
            <a:off x="2211355" y="2295331"/>
            <a:ext cx="5803641" cy="28365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6600" dirty="0"/>
              <a:t>QUICK POLL</a:t>
            </a:r>
          </a:p>
        </p:txBody>
      </p:sp>
    </p:spTree>
    <p:extLst>
      <p:ext uri="{BB962C8B-B14F-4D97-AF65-F5344CB8AC3E}">
        <p14:creationId xmlns:p14="http://schemas.microsoft.com/office/powerpoint/2010/main" val="31576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4"/>
                </p:tgtEl>
              </p:cMediaNode>
            </p:video>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4"/>
                                        </p:tgtEl>
                                      </p:cBhvr>
                                    </p:cmd>
                                  </p:childTnLst>
                                </p:cTn>
                              </p:par>
                            </p:childTnLst>
                          </p:cTn>
                        </p:par>
                      </p:childTnLst>
                    </p:cTn>
                  </p:par>
                </p:childTnLst>
              </p:cTn>
              <p:nextCondLst>
                <p:cond evt="onClick" delay="0">
                  <p:tgtEl>
                    <p:spTgt spid="4"/>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itting, table, holding&#10;&#10;Description automatically generated">
            <a:extLst>
              <a:ext uri="{FF2B5EF4-FFF2-40B4-BE49-F238E27FC236}">
                <a16:creationId xmlns:a16="http://schemas.microsoft.com/office/drawing/2014/main" id="{94FED207-F144-4422-8FCE-3D0925F414B8}"/>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11111"/>
          <a:stretch/>
        </p:blipFill>
        <p:spPr>
          <a:xfrm>
            <a:off x="20" y="1"/>
            <a:ext cx="12191980" cy="6857999"/>
          </a:xfrm>
          <a:prstGeom prst="rect">
            <a:avLst/>
          </a:prstGeom>
        </p:spPr>
      </p:pic>
      <p:sp>
        <p:nvSpPr>
          <p:cNvPr id="4" name="Title 3">
            <a:extLst>
              <a:ext uri="{FF2B5EF4-FFF2-40B4-BE49-F238E27FC236}">
                <a16:creationId xmlns:a16="http://schemas.microsoft.com/office/drawing/2014/main" id="{78CFA4D2-F119-402E-BD16-A5E51457C4A0}"/>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The Fundamentals…</a:t>
            </a:r>
          </a:p>
        </p:txBody>
      </p:sp>
    </p:spTree>
    <p:extLst>
      <p:ext uri="{BB962C8B-B14F-4D97-AF65-F5344CB8AC3E}">
        <p14:creationId xmlns:p14="http://schemas.microsoft.com/office/powerpoint/2010/main" val="310797219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38D9-7666-4F64-A3F0-10B04727542D}"/>
              </a:ext>
            </a:extLst>
          </p:cNvPr>
          <p:cNvSpPr>
            <a:spLocks noGrp="1"/>
          </p:cNvSpPr>
          <p:nvPr>
            <p:ph type="title"/>
          </p:nvPr>
        </p:nvSpPr>
        <p:spPr>
          <a:xfrm>
            <a:off x="762001" y="803325"/>
            <a:ext cx="5314536" cy="1325563"/>
          </a:xfrm>
        </p:spPr>
        <p:txBody>
          <a:bodyPr>
            <a:normAutofit/>
          </a:bodyPr>
          <a:lstStyle/>
          <a:p>
            <a:r>
              <a:rPr lang="en-GB" dirty="0"/>
              <a:t>Planning for delivery</a:t>
            </a:r>
          </a:p>
        </p:txBody>
      </p:sp>
      <p:sp>
        <p:nvSpPr>
          <p:cNvPr id="3" name="Content Placeholder 2">
            <a:extLst>
              <a:ext uri="{FF2B5EF4-FFF2-40B4-BE49-F238E27FC236}">
                <a16:creationId xmlns:a16="http://schemas.microsoft.com/office/drawing/2014/main" id="{746648BB-9957-4DCB-8C70-362603BA84C0}"/>
              </a:ext>
            </a:extLst>
          </p:cNvPr>
          <p:cNvSpPr>
            <a:spLocks noGrp="1"/>
          </p:cNvSpPr>
          <p:nvPr>
            <p:ph idx="1"/>
          </p:nvPr>
        </p:nvSpPr>
        <p:spPr>
          <a:xfrm>
            <a:off x="510958" y="2039509"/>
            <a:ext cx="5988141" cy="5205515"/>
          </a:xfrm>
        </p:spPr>
        <p:txBody>
          <a:bodyPr anchor="t">
            <a:normAutofit/>
          </a:bodyPr>
          <a:lstStyle/>
          <a:p>
            <a:r>
              <a:rPr lang="en-GB" dirty="0"/>
              <a:t>Prepare your background</a:t>
            </a:r>
          </a:p>
          <a:p>
            <a:r>
              <a:rPr lang="en-GB" dirty="0"/>
              <a:t>Professional at ALL times! Including your background, the way you are dressed</a:t>
            </a:r>
          </a:p>
          <a:p>
            <a:r>
              <a:rPr lang="en-GB" dirty="0"/>
              <a:t>Get rid of all distractions including pets!</a:t>
            </a:r>
          </a:p>
          <a:p>
            <a:r>
              <a:rPr lang="en-GB" dirty="0"/>
              <a:t>Think about lighting, sound and your framing</a:t>
            </a:r>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at that is looking at the camera&#10;&#10;Description automatically generated">
            <a:extLst>
              <a:ext uri="{FF2B5EF4-FFF2-40B4-BE49-F238E27FC236}">
                <a16:creationId xmlns:a16="http://schemas.microsoft.com/office/drawing/2014/main" id="{BE8FF67D-46E5-4A44-B652-C6D7AEB23280}"/>
              </a:ext>
            </a:extLst>
          </p:cNvPr>
          <p:cNvPicPr>
            <a:picLocks noChangeAspect="1"/>
          </p:cNvPicPr>
          <p:nvPr/>
        </p:nvPicPr>
        <p:blipFill rotWithShape="1">
          <a:blip r:embed="rId3">
            <a:extLst>
              <a:ext uri="{28A0092B-C50C-407E-A947-70E740481C1C}">
                <a14:useLocalDpi xmlns:a14="http://schemas.microsoft.com/office/drawing/2010/main" val="0"/>
              </a:ext>
            </a:extLst>
          </a:blip>
          <a:srcRect l="3253" r="512" b="-2"/>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801553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wooden, table, sitting&#10;&#10;Description automatically generated">
            <a:extLst>
              <a:ext uri="{FF2B5EF4-FFF2-40B4-BE49-F238E27FC236}">
                <a16:creationId xmlns:a16="http://schemas.microsoft.com/office/drawing/2014/main" id="{D6B693F5-F58E-45C3-A9FA-14C7B9D00958}"/>
              </a:ext>
            </a:extLst>
          </p:cNvPr>
          <p:cNvPicPr>
            <a:picLocks noChangeAspect="1"/>
          </p:cNvPicPr>
          <p:nvPr/>
        </p:nvPicPr>
        <p:blipFill rotWithShape="1">
          <a:blip r:embed="rId2">
            <a:extLst>
              <a:ext uri="{28A0092B-C50C-407E-A947-70E740481C1C}">
                <a14:useLocalDpi xmlns:a14="http://schemas.microsoft.com/office/drawing/2010/main" val="0"/>
              </a:ext>
            </a:extLst>
          </a:blip>
          <a:srcRect t="1000" b="18643"/>
          <a:stretch/>
        </p:blipFill>
        <p:spPr>
          <a:xfrm>
            <a:off x="-3047" y="10"/>
            <a:ext cx="12191999" cy="6857990"/>
          </a:xfrm>
          <a:prstGeom prst="rect">
            <a:avLst/>
          </a:prstGeom>
        </p:spPr>
      </p:pic>
      <p:sp>
        <p:nvSpPr>
          <p:cNvPr id="2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EA707C-C0CA-44F1-8728-2413AFD25DE6}"/>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GB" sz="11500" dirty="0">
                <a:solidFill>
                  <a:srgbClr val="FFFFFF"/>
                </a:solidFill>
              </a:rPr>
              <a:t>Platform</a:t>
            </a:r>
          </a:p>
        </p:txBody>
      </p:sp>
    </p:spTree>
    <p:extLst>
      <p:ext uri="{BB962C8B-B14F-4D97-AF65-F5344CB8AC3E}">
        <p14:creationId xmlns:p14="http://schemas.microsoft.com/office/powerpoint/2010/main" val="1814230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F3BE2FA-4E34-4846-9097-C31EF2AF8B13}"/>
              </a:ext>
            </a:extLst>
          </p:cNvPr>
          <p:cNvSpPr>
            <a:spLocks noGrp="1"/>
          </p:cNvSpPr>
          <p:nvPr>
            <p:ph type="title"/>
          </p:nvPr>
        </p:nvSpPr>
        <p:spPr>
          <a:xfrm>
            <a:off x="798257" y="637523"/>
            <a:ext cx="3608896" cy="1690993"/>
          </a:xfrm>
        </p:spPr>
        <p:txBody>
          <a:bodyPr anchor="b">
            <a:normAutofit/>
          </a:bodyPr>
          <a:lstStyle/>
          <a:p>
            <a:r>
              <a:rPr lang="en-GB" sz="3600">
                <a:solidFill>
                  <a:srgbClr val="FFFFFF"/>
                </a:solidFill>
              </a:rPr>
              <a:t>Which one?</a:t>
            </a:r>
          </a:p>
        </p:txBody>
      </p:sp>
      <p:pic>
        <p:nvPicPr>
          <p:cNvPr id="8" name="Picture 7" descr="A close up of a sign&#10;&#10;Description automatically generated">
            <a:extLst>
              <a:ext uri="{FF2B5EF4-FFF2-40B4-BE49-F238E27FC236}">
                <a16:creationId xmlns:a16="http://schemas.microsoft.com/office/drawing/2014/main" id="{04B816E7-8346-4F04-A13E-2DAA8F9394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600000">
            <a:off x="5268709" y="325905"/>
            <a:ext cx="1835334" cy="1853873"/>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3" name="Content Placeholder 2">
            <a:extLst>
              <a:ext uri="{FF2B5EF4-FFF2-40B4-BE49-F238E27FC236}">
                <a16:creationId xmlns:a16="http://schemas.microsoft.com/office/drawing/2014/main" id="{0F70B42D-29DD-437F-BB97-7C82CE145159}"/>
              </a:ext>
            </a:extLst>
          </p:cNvPr>
          <p:cNvSpPr>
            <a:spLocks noGrp="1"/>
          </p:cNvSpPr>
          <p:nvPr>
            <p:ph idx="1"/>
          </p:nvPr>
        </p:nvSpPr>
        <p:spPr>
          <a:xfrm>
            <a:off x="798256" y="2474260"/>
            <a:ext cx="3607930" cy="3677158"/>
          </a:xfrm>
        </p:spPr>
        <p:txBody>
          <a:bodyPr anchor="t">
            <a:normAutofit/>
          </a:bodyPr>
          <a:lstStyle/>
          <a:p>
            <a:r>
              <a:rPr lang="en-GB" sz="2000" dirty="0">
                <a:solidFill>
                  <a:srgbClr val="FFFFFF"/>
                </a:solidFill>
              </a:rPr>
              <a:t>Zoom</a:t>
            </a:r>
          </a:p>
          <a:p>
            <a:r>
              <a:rPr lang="en-GB" sz="2000" dirty="0">
                <a:solidFill>
                  <a:srgbClr val="FFFFFF"/>
                </a:solidFill>
              </a:rPr>
              <a:t>MS Teams</a:t>
            </a:r>
          </a:p>
          <a:p>
            <a:r>
              <a:rPr lang="en-GB" sz="2000" dirty="0">
                <a:solidFill>
                  <a:srgbClr val="FFFFFF"/>
                </a:solidFill>
              </a:rPr>
              <a:t>Skype</a:t>
            </a:r>
          </a:p>
          <a:p>
            <a:r>
              <a:rPr lang="en-GB" sz="2000" dirty="0">
                <a:solidFill>
                  <a:srgbClr val="FFFFFF"/>
                </a:solidFill>
              </a:rPr>
              <a:t>Whereby (used to be </a:t>
            </a:r>
            <a:r>
              <a:rPr lang="en-GB" sz="2000" dirty="0" err="1">
                <a:solidFill>
                  <a:srgbClr val="FFFFFF"/>
                </a:solidFill>
              </a:rPr>
              <a:t>appearin</a:t>
            </a:r>
            <a:r>
              <a:rPr lang="en-GB" sz="2000" dirty="0">
                <a:solidFill>
                  <a:srgbClr val="FFFFFF"/>
                </a:solidFill>
              </a:rPr>
              <a:t>)</a:t>
            </a:r>
          </a:p>
          <a:p>
            <a:r>
              <a:rPr lang="en-GB" sz="2000" dirty="0" err="1">
                <a:solidFill>
                  <a:srgbClr val="FFFFFF"/>
                </a:solidFill>
              </a:rPr>
              <a:t>GoTo</a:t>
            </a:r>
            <a:r>
              <a:rPr lang="en-GB" sz="2000" dirty="0">
                <a:solidFill>
                  <a:srgbClr val="FFFFFF"/>
                </a:solidFill>
              </a:rPr>
              <a:t> webinar</a:t>
            </a:r>
          </a:p>
          <a:p>
            <a:r>
              <a:rPr lang="en-GB" sz="2000" dirty="0" err="1">
                <a:solidFill>
                  <a:srgbClr val="FFFFFF"/>
                </a:solidFill>
              </a:rPr>
              <a:t>Webex</a:t>
            </a:r>
            <a:endParaRPr lang="en-GB" sz="2000" dirty="0">
              <a:solidFill>
                <a:srgbClr val="FFFFFF"/>
              </a:solidFill>
            </a:endParaRPr>
          </a:p>
          <a:p>
            <a:r>
              <a:rPr lang="en-GB" sz="2000" dirty="0">
                <a:solidFill>
                  <a:srgbClr val="FFFFFF"/>
                </a:solidFill>
              </a:rPr>
              <a:t>Google Meet</a:t>
            </a:r>
          </a:p>
          <a:p>
            <a:r>
              <a:rPr lang="en-GB" sz="2000" dirty="0">
                <a:solidFill>
                  <a:srgbClr val="FFFFFF"/>
                </a:solidFill>
              </a:rPr>
              <a:t>…and lots of others</a:t>
            </a:r>
          </a:p>
        </p:txBody>
      </p:sp>
      <p:pic>
        <p:nvPicPr>
          <p:cNvPr id="14" name="Picture 13" descr="A picture containing bird&#10;&#10;Description automatically generated">
            <a:extLst>
              <a:ext uri="{FF2B5EF4-FFF2-40B4-BE49-F238E27FC236}">
                <a16:creationId xmlns:a16="http://schemas.microsoft.com/office/drawing/2014/main" id="{8373FE48-F361-4562-BFFC-F01B1FBA3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1329" y="2503952"/>
            <a:ext cx="1850097" cy="1850097"/>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descr="A picture containing drawing&#10;&#10;Description automatically generated">
            <a:extLst>
              <a:ext uri="{FF2B5EF4-FFF2-40B4-BE49-F238E27FC236}">
                <a16:creationId xmlns:a16="http://schemas.microsoft.com/office/drawing/2014/main" id="{A4EB72B0-1A92-428A-B364-CB10A07193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6936" y="602003"/>
            <a:ext cx="4248944" cy="2390031"/>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12" name="Picture 11" descr="A picture containing clock&#10;&#10;Description automatically generated">
            <a:extLst>
              <a:ext uri="{FF2B5EF4-FFF2-40B4-BE49-F238E27FC236}">
                <a16:creationId xmlns:a16="http://schemas.microsoft.com/office/drawing/2014/main" id="{0258ECD5-6A8C-48EA-A8B7-2FD5132EBA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600000">
            <a:off x="5362921" y="4644984"/>
            <a:ext cx="1663722" cy="186935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E0F5FDB3-DE19-47F7-A812-AE2247BA55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16936" y="3906510"/>
            <a:ext cx="4248944" cy="230505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37878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sign&#10;&#10;Description automatically generated">
            <a:extLst>
              <a:ext uri="{FF2B5EF4-FFF2-40B4-BE49-F238E27FC236}">
                <a16:creationId xmlns:a16="http://schemas.microsoft.com/office/drawing/2014/main" id="{427A6345-3E12-44FF-ABD3-776E39692D22}"/>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5508440" y="-143703"/>
            <a:ext cx="7293159" cy="7366828"/>
          </a:xfrm>
          <a:prstGeom prst="rect">
            <a:avLst/>
          </a:prstGeom>
        </p:spPr>
      </p:pic>
      <p:pic>
        <p:nvPicPr>
          <p:cNvPr id="12" name="Picture 11" descr="A picture containing clock&#10;&#10;Description automatically generated">
            <a:extLst>
              <a:ext uri="{FF2B5EF4-FFF2-40B4-BE49-F238E27FC236}">
                <a16:creationId xmlns:a16="http://schemas.microsoft.com/office/drawing/2014/main" id="{9EC1801D-7830-4884-984E-9779C9C2F0D8}"/>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14760" y="-119361"/>
            <a:ext cx="6110760" cy="6977361"/>
          </a:xfrm>
          <a:prstGeom prst="rect">
            <a:avLst/>
          </a:prstGeom>
        </p:spPr>
      </p:pic>
      <p:sp>
        <p:nvSpPr>
          <p:cNvPr id="4" name="Title 3">
            <a:extLst>
              <a:ext uri="{FF2B5EF4-FFF2-40B4-BE49-F238E27FC236}">
                <a16:creationId xmlns:a16="http://schemas.microsoft.com/office/drawing/2014/main" id="{E9074770-3B84-471F-B98F-A7E414B4BE0D}"/>
              </a:ext>
            </a:extLst>
          </p:cNvPr>
          <p:cNvSpPr>
            <a:spLocks noGrp="1"/>
          </p:cNvSpPr>
          <p:nvPr>
            <p:ph type="title"/>
          </p:nvPr>
        </p:nvSpPr>
        <p:spPr/>
        <p:txBody>
          <a:bodyPr/>
          <a:lstStyle/>
          <a:p>
            <a:pPr algn="ctr"/>
            <a:r>
              <a:rPr lang="en-GB" dirty="0"/>
              <a:t>Which do </a:t>
            </a:r>
            <a:r>
              <a:rPr lang="en-GB" i="1" dirty="0"/>
              <a:t>we</a:t>
            </a:r>
            <a:r>
              <a:rPr lang="en-GB" dirty="0"/>
              <a:t> use?</a:t>
            </a:r>
          </a:p>
        </p:txBody>
      </p:sp>
      <p:sp>
        <p:nvSpPr>
          <p:cNvPr id="5" name="Text Placeholder 4">
            <a:extLst>
              <a:ext uri="{FF2B5EF4-FFF2-40B4-BE49-F238E27FC236}">
                <a16:creationId xmlns:a16="http://schemas.microsoft.com/office/drawing/2014/main" id="{6A5671B6-6D91-4521-90B7-B3F9B3A29B09}"/>
              </a:ext>
            </a:extLst>
          </p:cNvPr>
          <p:cNvSpPr>
            <a:spLocks noGrp="1"/>
          </p:cNvSpPr>
          <p:nvPr>
            <p:ph type="body" idx="1"/>
          </p:nvPr>
        </p:nvSpPr>
        <p:spPr>
          <a:xfrm>
            <a:off x="862014" y="970634"/>
            <a:ext cx="5157787" cy="823912"/>
          </a:xfrm>
        </p:spPr>
        <p:txBody>
          <a:bodyPr/>
          <a:lstStyle/>
          <a:p>
            <a:r>
              <a:rPr lang="en-GB" dirty="0"/>
              <a:t>Zoom</a:t>
            </a:r>
          </a:p>
        </p:txBody>
      </p:sp>
      <p:sp>
        <p:nvSpPr>
          <p:cNvPr id="6" name="Content Placeholder 5">
            <a:extLst>
              <a:ext uri="{FF2B5EF4-FFF2-40B4-BE49-F238E27FC236}">
                <a16:creationId xmlns:a16="http://schemas.microsoft.com/office/drawing/2014/main" id="{3632D897-74A6-4660-ABE9-AC83F329457C}"/>
              </a:ext>
            </a:extLst>
          </p:cNvPr>
          <p:cNvSpPr>
            <a:spLocks noGrp="1"/>
          </p:cNvSpPr>
          <p:nvPr>
            <p:ph sz="half" idx="2"/>
          </p:nvPr>
        </p:nvSpPr>
        <p:spPr>
          <a:xfrm>
            <a:off x="839788" y="1818888"/>
            <a:ext cx="5157787" cy="4818979"/>
          </a:xfrm>
        </p:spPr>
        <p:txBody>
          <a:bodyPr>
            <a:normAutofit fontScale="92500" lnSpcReduction="10000"/>
          </a:bodyPr>
          <a:lstStyle/>
          <a:p>
            <a:pPr>
              <a:lnSpc>
                <a:spcPct val="100000"/>
              </a:lnSpc>
            </a:pPr>
            <a:r>
              <a:rPr lang="en-GB" dirty="0">
                <a:latin typeface="Museo 300" panose="02000000000000000000" pitchFamily="50" charset="0"/>
              </a:rPr>
              <a:t>Designed for meetings and webinars</a:t>
            </a:r>
          </a:p>
          <a:p>
            <a:pPr>
              <a:lnSpc>
                <a:spcPct val="100000"/>
              </a:lnSpc>
            </a:pPr>
            <a:r>
              <a:rPr lang="en-GB" dirty="0">
                <a:latin typeface="Museo 300" panose="02000000000000000000" pitchFamily="50" charset="0"/>
              </a:rPr>
              <a:t>Freemium</a:t>
            </a:r>
          </a:p>
          <a:p>
            <a:pPr>
              <a:lnSpc>
                <a:spcPct val="100000"/>
              </a:lnSpc>
            </a:pPr>
            <a:r>
              <a:rPr lang="en-US" dirty="0">
                <a:latin typeface="Museo 300" panose="02000000000000000000" pitchFamily="50" charset="0"/>
              </a:rPr>
              <a:t>Unlimited one-on-one meetings,  screen sharing, chat, virtual backgrounds, whiteboard/annotation and more.</a:t>
            </a:r>
          </a:p>
          <a:p>
            <a:pPr>
              <a:lnSpc>
                <a:spcPct val="100000"/>
              </a:lnSpc>
            </a:pPr>
            <a:r>
              <a:rPr lang="en-US" dirty="0">
                <a:latin typeface="Museo 300" panose="02000000000000000000" pitchFamily="50" charset="0"/>
              </a:rPr>
              <a:t>More features suited to online learning and easy to use</a:t>
            </a:r>
          </a:p>
          <a:p>
            <a:pPr>
              <a:lnSpc>
                <a:spcPct val="100000"/>
              </a:lnSpc>
            </a:pPr>
            <a:r>
              <a:rPr lang="en-US" dirty="0">
                <a:latin typeface="Museo 300" panose="02000000000000000000" pitchFamily="50" charset="0"/>
              </a:rPr>
              <a:t>Security issues?</a:t>
            </a:r>
            <a:endParaRPr lang="en-GB" dirty="0">
              <a:latin typeface="Museo 300" panose="02000000000000000000" pitchFamily="50" charset="0"/>
            </a:endParaRPr>
          </a:p>
        </p:txBody>
      </p:sp>
      <p:sp>
        <p:nvSpPr>
          <p:cNvPr id="7" name="Text Placeholder 6">
            <a:extLst>
              <a:ext uri="{FF2B5EF4-FFF2-40B4-BE49-F238E27FC236}">
                <a16:creationId xmlns:a16="http://schemas.microsoft.com/office/drawing/2014/main" id="{817285B5-DAE6-4BB4-A07C-962426D261EF}"/>
              </a:ext>
            </a:extLst>
          </p:cNvPr>
          <p:cNvSpPr>
            <a:spLocks noGrp="1"/>
          </p:cNvSpPr>
          <p:nvPr>
            <p:ph type="body" sz="quarter" idx="3"/>
          </p:nvPr>
        </p:nvSpPr>
        <p:spPr>
          <a:xfrm>
            <a:off x="6172200" y="970634"/>
            <a:ext cx="5183188" cy="823912"/>
          </a:xfrm>
        </p:spPr>
        <p:txBody>
          <a:bodyPr/>
          <a:lstStyle/>
          <a:p>
            <a:r>
              <a:rPr lang="en-GB" dirty="0"/>
              <a:t>MS teams</a:t>
            </a:r>
          </a:p>
        </p:txBody>
      </p:sp>
      <p:sp>
        <p:nvSpPr>
          <p:cNvPr id="8" name="Content Placeholder 7">
            <a:extLst>
              <a:ext uri="{FF2B5EF4-FFF2-40B4-BE49-F238E27FC236}">
                <a16:creationId xmlns:a16="http://schemas.microsoft.com/office/drawing/2014/main" id="{81CE47D5-44AE-4ACF-B2CB-BCC2E0C0CCB1}"/>
              </a:ext>
            </a:extLst>
          </p:cNvPr>
          <p:cNvSpPr>
            <a:spLocks noGrp="1"/>
          </p:cNvSpPr>
          <p:nvPr>
            <p:ph sz="quarter" idx="4"/>
          </p:nvPr>
        </p:nvSpPr>
        <p:spPr>
          <a:xfrm>
            <a:off x="6172200" y="1818888"/>
            <a:ext cx="5183188" cy="5039112"/>
          </a:xfrm>
        </p:spPr>
        <p:txBody>
          <a:bodyPr>
            <a:normAutofit fontScale="92500" lnSpcReduction="10000"/>
          </a:bodyPr>
          <a:lstStyle/>
          <a:p>
            <a:r>
              <a:rPr lang="en-GB" sz="3000" dirty="0">
                <a:latin typeface="Museo 300" panose="02000000000000000000" pitchFamily="50" charset="0"/>
              </a:rPr>
              <a:t>Designed for members of 1 organisation to communicate</a:t>
            </a:r>
          </a:p>
          <a:p>
            <a:r>
              <a:rPr lang="en-GB" sz="3000" dirty="0">
                <a:latin typeface="Museo 300" panose="02000000000000000000" pitchFamily="50" charset="0"/>
              </a:rPr>
              <a:t>Free version available</a:t>
            </a:r>
          </a:p>
          <a:p>
            <a:r>
              <a:rPr lang="en-US" sz="3000" b="0" i="0" dirty="0">
                <a:solidFill>
                  <a:srgbClr val="333333"/>
                </a:solidFill>
                <a:effectLst/>
                <a:latin typeface="Museo 300" panose="02000000000000000000" pitchFamily="50" charset="0"/>
              </a:rPr>
              <a:t>unlimited meetings, screen sharing, chat, virtual backgrounds, whiteboard and more.</a:t>
            </a:r>
          </a:p>
          <a:p>
            <a:r>
              <a:rPr lang="en-GB" sz="3000" dirty="0">
                <a:latin typeface="Museo 300" panose="02000000000000000000" pitchFamily="50" charset="0"/>
              </a:rPr>
              <a:t>Some limitations-breakout rooms only in education version (schools) There are workarounds but complicated!</a:t>
            </a:r>
          </a:p>
          <a:p>
            <a:endParaRPr lang="en-GB" dirty="0">
              <a:latin typeface="Museo 300" panose="02000000000000000000" pitchFamily="50" charset="0"/>
            </a:endParaRPr>
          </a:p>
        </p:txBody>
      </p:sp>
    </p:spTree>
    <p:extLst>
      <p:ext uri="{BB962C8B-B14F-4D97-AF65-F5344CB8AC3E}">
        <p14:creationId xmlns:p14="http://schemas.microsoft.com/office/powerpoint/2010/main" val="210428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08BCA-967B-4145-8534-8C9ED5375892}"/>
              </a:ext>
            </a:extLst>
          </p:cNvPr>
          <p:cNvSpPr>
            <a:spLocks noGrp="1"/>
          </p:cNvSpPr>
          <p:nvPr>
            <p:ph type="title"/>
          </p:nvPr>
        </p:nvSpPr>
        <p:spPr>
          <a:xfrm>
            <a:off x="762001" y="803325"/>
            <a:ext cx="5314536" cy="1325563"/>
          </a:xfrm>
        </p:spPr>
        <p:txBody>
          <a:bodyPr>
            <a:normAutofit/>
          </a:bodyPr>
          <a:lstStyle/>
          <a:p>
            <a:r>
              <a:rPr lang="en-GB" dirty="0"/>
              <a:t>Tips</a:t>
            </a:r>
          </a:p>
        </p:txBody>
      </p:sp>
      <p:sp>
        <p:nvSpPr>
          <p:cNvPr id="3" name="Content Placeholder 2">
            <a:extLst>
              <a:ext uri="{FF2B5EF4-FFF2-40B4-BE49-F238E27FC236}">
                <a16:creationId xmlns:a16="http://schemas.microsoft.com/office/drawing/2014/main" id="{AF2C3F70-569E-4DE1-B96A-4468D6375E8A}"/>
              </a:ext>
            </a:extLst>
          </p:cNvPr>
          <p:cNvSpPr>
            <a:spLocks noGrp="1"/>
          </p:cNvSpPr>
          <p:nvPr>
            <p:ph idx="1"/>
          </p:nvPr>
        </p:nvSpPr>
        <p:spPr>
          <a:xfrm>
            <a:off x="762000" y="2279018"/>
            <a:ext cx="5314543" cy="3375920"/>
          </a:xfrm>
        </p:spPr>
        <p:txBody>
          <a:bodyPr anchor="t">
            <a:normAutofit/>
          </a:bodyPr>
          <a:lstStyle/>
          <a:p>
            <a:r>
              <a:rPr lang="en-GB" dirty="0"/>
              <a:t>Get to know your platform-as a host AND as a participant</a:t>
            </a:r>
          </a:p>
          <a:p>
            <a:r>
              <a:rPr lang="en-GB" dirty="0"/>
              <a:t>Explore the advanced settings-</a:t>
            </a:r>
            <a:r>
              <a:rPr lang="en-GB" dirty="0" err="1"/>
              <a:t>eg</a:t>
            </a:r>
            <a:r>
              <a:rPr lang="en-GB" dirty="0"/>
              <a:t>, allow polls, allow multiple screen shares etc</a:t>
            </a:r>
          </a:p>
          <a:p>
            <a:r>
              <a:rPr lang="en-GB" dirty="0"/>
              <a:t>Use the best interactive platform available to you and adapt </a:t>
            </a:r>
            <a:endParaRPr lang="en-GB" sz="18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indoor, wooden, table, sitting&#10;&#10;Description automatically generated">
            <a:extLst>
              <a:ext uri="{FF2B5EF4-FFF2-40B4-BE49-F238E27FC236}">
                <a16:creationId xmlns:a16="http://schemas.microsoft.com/office/drawing/2014/main" id="{D81A8D00-BA22-4C39-9A20-5BE21B5B70A6}"/>
              </a:ext>
            </a:extLst>
          </p:cNvPr>
          <p:cNvPicPr>
            <a:picLocks noChangeAspect="1"/>
          </p:cNvPicPr>
          <p:nvPr/>
        </p:nvPicPr>
        <p:blipFill rotWithShape="1">
          <a:blip r:embed="rId3">
            <a:extLst>
              <a:ext uri="{28A0092B-C50C-407E-A947-70E740481C1C}">
                <a14:useLocalDpi xmlns:a14="http://schemas.microsoft.com/office/drawing/2010/main" val="0"/>
              </a:ext>
            </a:extLst>
          </a:blip>
          <a:srcRect l="21425" r="11212"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2146844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1246</Words>
  <Application>Microsoft Office PowerPoint</Application>
  <PresentationFormat>Widescreen</PresentationFormat>
  <Paragraphs>175</Paragraphs>
  <Slides>27</Slides>
  <Notes>16</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Lato-Bold</vt:lpstr>
      <vt:lpstr>Museo 300</vt:lpstr>
      <vt:lpstr>Rockwell</vt:lpstr>
      <vt:lpstr>Office Theme</vt:lpstr>
      <vt:lpstr>Taking Your Training Online</vt:lpstr>
      <vt:lpstr>Coming up…</vt:lpstr>
      <vt:lpstr>PowerPoint Presentation</vt:lpstr>
      <vt:lpstr>The Fundamentals…</vt:lpstr>
      <vt:lpstr>Planning for delivery</vt:lpstr>
      <vt:lpstr>Platform</vt:lpstr>
      <vt:lpstr>Which one?</vt:lpstr>
      <vt:lpstr>Which do we use?</vt:lpstr>
      <vt:lpstr>Tips</vt:lpstr>
      <vt:lpstr>Engagement</vt:lpstr>
      <vt:lpstr>Live Online Learning…is NOT a webinar</vt:lpstr>
      <vt:lpstr>“we have an attention span of 20 minutes…don’t we?”</vt:lpstr>
      <vt:lpstr>Engagement Top Tips</vt:lpstr>
      <vt:lpstr>Facilitation &amp; Tools</vt:lpstr>
      <vt:lpstr>Facilitation </vt:lpstr>
      <vt:lpstr>Tools</vt:lpstr>
      <vt:lpstr>Live Tools</vt:lpstr>
      <vt:lpstr>Padlet-Sorting, matching, identifying…</vt:lpstr>
      <vt:lpstr>Padlet-Sorting, matching, identifying…</vt:lpstr>
      <vt:lpstr>Google Forms-Assessment, visual results, discussion points</vt:lpstr>
      <vt:lpstr>Google Forms-Assessment, visual results, discussion points</vt:lpstr>
      <vt:lpstr>Design &amp; Structure</vt:lpstr>
      <vt:lpstr>Session Design</vt:lpstr>
      <vt:lpstr>Does ‘traditional’ teaching translate?</vt:lpstr>
      <vt:lpstr>Top-Top Tips</vt:lpstr>
      <vt:lpstr>Remember…be professional to the end!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Taking Your Training Online</dc:title>
  <dc:creator>Office</dc:creator>
  <cp:lastModifiedBy>Office</cp:lastModifiedBy>
  <cp:revision>1</cp:revision>
  <dcterms:created xsi:type="dcterms:W3CDTF">2020-08-19T06:31:44Z</dcterms:created>
  <dcterms:modified xsi:type="dcterms:W3CDTF">2020-08-19T07:46:15Z</dcterms:modified>
</cp:coreProperties>
</file>