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4" r:id="rId2"/>
    <p:sldMasterId id="2147483666" r:id="rId3"/>
    <p:sldMasterId id="2147483668" r:id="rId4"/>
    <p:sldMasterId id="2147483670" r:id="rId5"/>
    <p:sldMasterId id="2147483672" r:id="rId6"/>
    <p:sldMasterId id="2147483674" r:id="rId7"/>
    <p:sldMasterId id="2147483676" r:id="rId8"/>
    <p:sldMasterId id="2147483678" r:id="rId9"/>
    <p:sldMasterId id="2147483680" r:id="rId10"/>
    <p:sldMasterId id="2147483682" r:id="rId11"/>
    <p:sldMasterId id="2147483648" r:id="rId12"/>
  </p:sldMasterIdLst>
  <p:notesMasterIdLst>
    <p:notesMasterId r:id="rId25"/>
  </p:notesMasterIdLst>
  <p:sldIdLst>
    <p:sldId id="258" r:id="rId13"/>
    <p:sldId id="259" r:id="rId14"/>
    <p:sldId id="260" r:id="rId15"/>
    <p:sldId id="270" r:id="rId16"/>
    <p:sldId id="261" r:id="rId17"/>
    <p:sldId id="274" r:id="rId18"/>
    <p:sldId id="264" r:id="rId19"/>
    <p:sldId id="262" r:id="rId20"/>
    <p:sldId id="275" r:id="rId21"/>
    <p:sldId id="268" r:id="rId22"/>
    <p:sldId id="273" r:id="rId23"/>
    <p:sldId id="27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97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E10856-7F4F-4832-91F6-0840A5FFB6B4}" v="14" dt="2020-08-18T14:04:22.107"/>
    <p1510:client id="{1736C0AC-965B-0C8A-51D2-A753629357DD}" v="3" dt="2020-08-21T12:32:07.085"/>
    <p1510:client id="{3C7EBD10-DA8B-4C01-88C9-2CF4750520B5}" v="162" dt="2020-08-18T13:53:47.535"/>
    <p1510:client id="{5F5C853C-A88E-1964-AFB1-BD2238F9ECE6}" v="1" dt="2020-08-18T15:50:40.754"/>
    <p1510:client id="{7BC07CAB-F6F7-4D20-9835-7896465AF362}" v="99" dt="2020-08-17T13:29:05.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9.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18f482c72c8a854f4c29083bf32f010e7fbf4b3c256ebbde0655bd83fdc6daad::" providerId="AD" clId="Web-{0CE10856-7F4F-4832-91F6-0840A5FFB6B4}"/>
    <pc:docChg chg="modSld">
      <pc:chgData name="Guest User" userId="S::urn:spo:anon#18f482c72c8a854f4c29083bf32f010e7fbf4b3c256ebbde0655bd83fdc6daad::" providerId="AD" clId="Web-{0CE10856-7F4F-4832-91F6-0840A5FFB6B4}" dt="2020-08-18T14:25:22.981" v="13"/>
      <pc:docMkLst>
        <pc:docMk/>
      </pc:docMkLst>
      <pc:sldChg chg="modSp">
        <pc:chgData name="Guest User" userId="S::urn:spo:anon#18f482c72c8a854f4c29083bf32f010e7fbf4b3c256ebbde0655bd83fdc6daad::" providerId="AD" clId="Web-{0CE10856-7F4F-4832-91F6-0840A5FFB6B4}" dt="2020-08-18T14:04:22.107" v="12" actId="14100"/>
        <pc:sldMkLst>
          <pc:docMk/>
          <pc:sldMk cId="2572740400" sldId="262"/>
        </pc:sldMkLst>
        <pc:spChg chg="mod">
          <ac:chgData name="Guest User" userId="S::urn:spo:anon#18f482c72c8a854f4c29083bf32f010e7fbf4b3c256ebbde0655bd83fdc6daad::" providerId="AD" clId="Web-{0CE10856-7F4F-4832-91F6-0840A5FFB6B4}" dt="2020-08-18T14:04:13.294" v="10" actId="1076"/>
          <ac:spMkLst>
            <pc:docMk/>
            <pc:sldMk cId="2572740400" sldId="262"/>
            <ac:spMk id="2" creationId="{00000000-0000-0000-0000-000000000000}"/>
          </ac:spMkLst>
        </pc:spChg>
        <pc:spChg chg="mod">
          <ac:chgData name="Guest User" userId="S::urn:spo:anon#18f482c72c8a854f4c29083bf32f010e7fbf4b3c256ebbde0655bd83fdc6daad::" providerId="AD" clId="Web-{0CE10856-7F4F-4832-91F6-0840A5FFB6B4}" dt="2020-08-18T14:04:22.107" v="12" actId="14100"/>
          <ac:spMkLst>
            <pc:docMk/>
            <pc:sldMk cId="2572740400" sldId="262"/>
            <ac:spMk id="3" creationId="{00000000-0000-0000-0000-000000000000}"/>
          </ac:spMkLst>
        </pc:spChg>
      </pc:sldChg>
      <pc:sldChg chg="modNotes">
        <pc:chgData name="Guest User" userId="S::urn:spo:anon#18f482c72c8a854f4c29083bf32f010e7fbf4b3c256ebbde0655bd83fdc6daad::" providerId="AD" clId="Web-{0CE10856-7F4F-4832-91F6-0840A5FFB6B4}" dt="2020-08-18T14:25:22.981" v="13"/>
        <pc:sldMkLst>
          <pc:docMk/>
          <pc:sldMk cId="2803661284" sldId="264"/>
        </pc:sldMkLst>
      </pc:sldChg>
    </pc:docChg>
  </pc:docChgLst>
  <pc:docChgLst>
    <pc:chgData name="Office" userId="7b3abbdb-3228-44e0-bf94-e40612464da3" providerId="ADAL" clId="{3C7EBD10-DA8B-4C01-88C9-2CF4750520B5}"/>
    <pc:docChg chg="undo custSel mod addSld delSld modSld sldOrd">
      <pc:chgData name="Office" userId="7b3abbdb-3228-44e0-bf94-e40612464da3" providerId="ADAL" clId="{3C7EBD10-DA8B-4C01-88C9-2CF4750520B5}" dt="2020-08-18T13:53:47.535" v="1425" actId="14100"/>
      <pc:docMkLst>
        <pc:docMk/>
      </pc:docMkLst>
      <pc:sldChg chg="modSp del mod">
        <pc:chgData name="Office" userId="7b3abbdb-3228-44e0-bf94-e40612464da3" providerId="ADAL" clId="{3C7EBD10-DA8B-4C01-88C9-2CF4750520B5}" dt="2020-08-18T13:44:37.626" v="1336" actId="47"/>
        <pc:sldMkLst>
          <pc:docMk/>
          <pc:sldMk cId="1523455713" sldId="257"/>
        </pc:sldMkLst>
        <pc:spChg chg="mod">
          <ac:chgData name="Office" userId="7b3abbdb-3228-44e0-bf94-e40612464da3" providerId="ADAL" clId="{3C7EBD10-DA8B-4C01-88C9-2CF4750520B5}" dt="2020-08-18T13:44:24.673" v="1335" actId="207"/>
          <ac:spMkLst>
            <pc:docMk/>
            <pc:sldMk cId="1523455713" sldId="257"/>
            <ac:spMk id="3" creationId="{00000000-0000-0000-0000-000000000000}"/>
          </ac:spMkLst>
        </pc:spChg>
        <pc:picChg chg="ord">
          <ac:chgData name="Office" userId="7b3abbdb-3228-44e0-bf94-e40612464da3" providerId="ADAL" clId="{3C7EBD10-DA8B-4C01-88C9-2CF4750520B5}" dt="2020-08-18T11:51:56.579" v="0" actId="166"/>
          <ac:picMkLst>
            <pc:docMk/>
            <pc:sldMk cId="1523455713" sldId="257"/>
            <ac:picMk id="6" creationId="{A6DA3566-E7EA-49EB-BEB9-8B0A07AEB954}"/>
          </ac:picMkLst>
        </pc:picChg>
      </pc:sldChg>
      <pc:sldChg chg="addSp delSp modSp mod modNotesTx">
        <pc:chgData name="Office" userId="7b3abbdb-3228-44e0-bf94-e40612464da3" providerId="ADAL" clId="{3C7EBD10-DA8B-4C01-88C9-2CF4750520B5}" dt="2020-08-18T11:58:30.277" v="273"/>
        <pc:sldMkLst>
          <pc:docMk/>
          <pc:sldMk cId="633263407" sldId="258"/>
        </pc:sldMkLst>
        <pc:spChg chg="add mod">
          <ac:chgData name="Office" userId="7b3abbdb-3228-44e0-bf94-e40612464da3" providerId="ADAL" clId="{3C7EBD10-DA8B-4C01-88C9-2CF4750520B5}" dt="2020-08-18T11:58:02.185" v="267" actId="207"/>
          <ac:spMkLst>
            <pc:docMk/>
            <pc:sldMk cId="633263407" sldId="258"/>
            <ac:spMk id="6" creationId="{D109523F-B12A-44D4-B62B-60C1BF048D73}"/>
          </ac:spMkLst>
        </pc:spChg>
        <pc:spChg chg="mod">
          <ac:chgData name="Office" userId="7b3abbdb-3228-44e0-bf94-e40612464da3" providerId="ADAL" clId="{3C7EBD10-DA8B-4C01-88C9-2CF4750520B5}" dt="2020-08-18T11:57:36.401" v="252" actId="27636"/>
          <ac:spMkLst>
            <pc:docMk/>
            <pc:sldMk cId="633263407" sldId="258"/>
            <ac:spMk id="8" creationId="{00000000-0000-0000-0000-000000000000}"/>
          </ac:spMkLst>
        </pc:spChg>
        <pc:spChg chg="del">
          <ac:chgData name="Office" userId="7b3abbdb-3228-44e0-bf94-e40612464da3" providerId="ADAL" clId="{3C7EBD10-DA8B-4C01-88C9-2CF4750520B5}" dt="2020-08-18T11:57:27.512" v="231" actId="26606"/>
          <ac:spMkLst>
            <pc:docMk/>
            <pc:sldMk cId="633263407" sldId="258"/>
            <ac:spMk id="24" creationId="{7383B190-6BFB-422F-B667-06B7B25F096A}"/>
          </ac:spMkLst>
        </pc:spChg>
        <pc:spChg chg="add">
          <ac:chgData name="Office" userId="7b3abbdb-3228-44e0-bf94-e40612464da3" providerId="ADAL" clId="{3C7EBD10-DA8B-4C01-88C9-2CF4750520B5}" dt="2020-08-18T11:57:27.512" v="231" actId="26606"/>
          <ac:spMkLst>
            <pc:docMk/>
            <pc:sldMk cId="633263407" sldId="258"/>
            <ac:spMk id="31" creationId="{928F64C6-FE22-4FC1-A763-DFCC514811BD}"/>
          </ac:spMkLst>
        </pc:spChg>
        <pc:picChg chg="add mod">
          <ac:chgData name="Office" userId="7b3abbdb-3228-44e0-bf94-e40612464da3" providerId="ADAL" clId="{3C7EBD10-DA8B-4C01-88C9-2CF4750520B5}" dt="2020-08-18T11:57:27.512" v="231" actId="26606"/>
          <ac:picMkLst>
            <pc:docMk/>
            <pc:sldMk cId="633263407" sldId="258"/>
            <ac:picMk id="3" creationId="{A00E2449-88EE-49A0-BC69-ED74FF314E2F}"/>
          </ac:picMkLst>
        </pc:picChg>
        <pc:picChg chg="mod">
          <ac:chgData name="Office" userId="7b3abbdb-3228-44e0-bf94-e40612464da3" providerId="ADAL" clId="{3C7EBD10-DA8B-4C01-88C9-2CF4750520B5}" dt="2020-08-18T11:57:27.512" v="231" actId="26606"/>
          <ac:picMkLst>
            <pc:docMk/>
            <pc:sldMk cId="633263407" sldId="258"/>
            <ac:picMk id="4" creationId="{00000000-0000-0000-0000-000000000000}"/>
          </ac:picMkLst>
        </pc:picChg>
        <pc:picChg chg="mod ord">
          <ac:chgData name="Office" userId="7b3abbdb-3228-44e0-bf94-e40612464da3" providerId="ADAL" clId="{3C7EBD10-DA8B-4C01-88C9-2CF4750520B5}" dt="2020-08-18T11:57:27.512" v="231" actId="26606"/>
          <ac:picMkLst>
            <pc:docMk/>
            <pc:sldMk cId="633263407" sldId="258"/>
            <ac:picMk id="5" creationId="{00000000-0000-0000-0000-000000000000}"/>
          </ac:picMkLst>
        </pc:picChg>
        <pc:picChg chg="mod ord">
          <ac:chgData name="Office" userId="7b3abbdb-3228-44e0-bf94-e40612464da3" providerId="ADAL" clId="{3C7EBD10-DA8B-4C01-88C9-2CF4750520B5}" dt="2020-08-18T11:57:27.512" v="231" actId="26606"/>
          <ac:picMkLst>
            <pc:docMk/>
            <pc:sldMk cId="633263407" sldId="258"/>
            <ac:picMk id="7" creationId="{00000000-0000-0000-0000-000000000000}"/>
          </ac:picMkLst>
        </pc:picChg>
        <pc:cxnChg chg="del">
          <ac:chgData name="Office" userId="7b3abbdb-3228-44e0-bf94-e40612464da3" providerId="ADAL" clId="{3C7EBD10-DA8B-4C01-88C9-2CF4750520B5}" dt="2020-08-18T11:57:27.512" v="231" actId="26606"/>
          <ac:cxnSpMkLst>
            <pc:docMk/>
            <pc:sldMk cId="633263407" sldId="258"/>
            <ac:cxnSpMk id="26" creationId="{ED28E597-4AF8-4D69-A9AB-A1EDC6156B04}"/>
          </ac:cxnSpMkLst>
        </pc:cxnChg>
        <pc:cxnChg chg="add">
          <ac:chgData name="Office" userId="7b3abbdb-3228-44e0-bf94-e40612464da3" providerId="ADAL" clId="{3C7EBD10-DA8B-4C01-88C9-2CF4750520B5}" dt="2020-08-18T11:57:27.512" v="231" actId="26606"/>
          <ac:cxnSpMkLst>
            <pc:docMk/>
            <pc:sldMk cId="633263407" sldId="258"/>
            <ac:cxnSpMk id="33" creationId="{5C34627B-48E6-4F4D-B843-97717A86B490}"/>
          </ac:cxnSpMkLst>
        </pc:cxnChg>
      </pc:sldChg>
      <pc:sldChg chg="addSp delSp modSp mod setBg modAnim setClrOvrMap modNotesTx">
        <pc:chgData name="Office" userId="7b3abbdb-3228-44e0-bf94-e40612464da3" providerId="ADAL" clId="{3C7EBD10-DA8B-4C01-88C9-2CF4750520B5}" dt="2020-08-18T13:48:03.116" v="1368" actId="5793"/>
        <pc:sldMkLst>
          <pc:docMk/>
          <pc:sldMk cId="1307928956" sldId="259"/>
        </pc:sldMkLst>
        <pc:spChg chg="mod">
          <ac:chgData name="Office" userId="7b3abbdb-3228-44e0-bf94-e40612464da3" providerId="ADAL" clId="{3C7EBD10-DA8B-4C01-88C9-2CF4750520B5}" dt="2020-08-18T13:47:00.454" v="1361" actId="2711"/>
          <ac:spMkLst>
            <pc:docMk/>
            <pc:sldMk cId="1307928956" sldId="259"/>
            <ac:spMk id="2" creationId="{00000000-0000-0000-0000-000000000000}"/>
          </ac:spMkLst>
        </pc:spChg>
        <pc:spChg chg="mod">
          <ac:chgData name="Office" userId="7b3abbdb-3228-44e0-bf94-e40612464da3" providerId="ADAL" clId="{3C7EBD10-DA8B-4C01-88C9-2CF4750520B5}" dt="2020-08-18T13:48:03.116" v="1368" actId="5793"/>
          <ac:spMkLst>
            <pc:docMk/>
            <pc:sldMk cId="1307928956" sldId="259"/>
            <ac:spMk id="3" creationId="{00000000-0000-0000-0000-000000000000}"/>
          </ac:spMkLst>
        </pc:spChg>
        <pc:spChg chg="del">
          <ac:chgData name="Office" userId="7b3abbdb-3228-44e0-bf94-e40612464da3" providerId="ADAL" clId="{3C7EBD10-DA8B-4C01-88C9-2CF4750520B5}" dt="2020-08-18T11:59:21.022" v="274" actId="26606"/>
          <ac:spMkLst>
            <pc:docMk/>
            <pc:sldMk cId="1307928956" sldId="259"/>
            <ac:spMk id="21" creationId="{3CD9DF72-87A3-404E-A828-84CBF11A8303}"/>
          </ac:spMkLst>
        </pc:spChg>
        <pc:spChg chg="add del">
          <ac:chgData name="Office" userId="7b3abbdb-3228-44e0-bf94-e40612464da3" providerId="ADAL" clId="{3C7EBD10-DA8B-4C01-88C9-2CF4750520B5}" dt="2020-08-18T13:45:42.646" v="1347" actId="26606"/>
          <ac:spMkLst>
            <pc:docMk/>
            <pc:sldMk cId="1307928956" sldId="259"/>
            <ac:spMk id="28" creationId="{CF62D2A7-8207-488C-9F46-316BA81A16C8}"/>
          </ac:spMkLst>
        </pc:spChg>
        <pc:spChg chg="add del">
          <ac:chgData name="Office" userId="7b3abbdb-3228-44e0-bf94-e40612464da3" providerId="ADAL" clId="{3C7EBD10-DA8B-4C01-88C9-2CF4750520B5}" dt="2020-08-18T13:45:42.639" v="1346" actId="26606"/>
          <ac:spMkLst>
            <pc:docMk/>
            <pc:sldMk cId="1307928956" sldId="259"/>
            <ac:spMk id="33" creationId="{3CD9DF72-87A3-404E-A828-84CBF11A8303}"/>
          </ac:spMkLst>
        </pc:spChg>
        <pc:spChg chg="add">
          <ac:chgData name="Office" userId="7b3abbdb-3228-44e0-bf94-e40612464da3" providerId="ADAL" clId="{3C7EBD10-DA8B-4C01-88C9-2CF4750520B5}" dt="2020-08-18T13:45:42.646" v="1347" actId="26606"/>
          <ac:spMkLst>
            <pc:docMk/>
            <pc:sldMk cId="1307928956" sldId="259"/>
            <ac:spMk id="37" creationId="{CF62D2A7-8207-488C-9F46-316BA81A16C8}"/>
          </ac:spMkLst>
        </pc:spChg>
        <pc:picChg chg="mod ord">
          <ac:chgData name="Office" userId="7b3abbdb-3228-44e0-bf94-e40612464da3" providerId="ADAL" clId="{3C7EBD10-DA8B-4C01-88C9-2CF4750520B5}" dt="2020-08-18T13:45:42.639" v="1346" actId="26606"/>
          <ac:picMkLst>
            <pc:docMk/>
            <pc:sldMk cId="1307928956" sldId="259"/>
            <ac:picMk id="16" creationId="{801407B2-1CDB-4069-831D-1DD736FBB2E5}"/>
          </ac:picMkLst>
        </pc:picChg>
        <pc:cxnChg chg="del">
          <ac:chgData name="Office" userId="7b3abbdb-3228-44e0-bf94-e40612464da3" providerId="ADAL" clId="{3C7EBD10-DA8B-4C01-88C9-2CF4750520B5}" dt="2020-08-18T11:59:21.022" v="274" actId="26606"/>
          <ac:cxnSpMkLst>
            <pc:docMk/>
            <pc:sldMk cId="1307928956" sldId="259"/>
            <ac:cxnSpMk id="23" creationId="{20E3A342-4D61-4E3F-AF90-1AB42AEB96CC}"/>
          </ac:cxnSpMkLst>
        </pc:cxnChg>
        <pc:cxnChg chg="add del">
          <ac:chgData name="Office" userId="7b3abbdb-3228-44e0-bf94-e40612464da3" providerId="ADAL" clId="{3C7EBD10-DA8B-4C01-88C9-2CF4750520B5}" dt="2020-08-18T13:45:42.639" v="1346" actId="26606"/>
          <ac:cxnSpMkLst>
            <pc:docMk/>
            <pc:sldMk cId="1307928956" sldId="259"/>
            <ac:cxnSpMk id="35" creationId="{20E3A342-4D61-4E3F-AF90-1AB42AEB96CC}"/>
          </ac:cxnSpMkLst>
        </pc:cxnChg>
      </pc:sldChg>
      <pc:sldChg chg="modSp mod modNotesTx">
        <pc:chgData name="Office" userId="7b3abbdb-3228-44e0-bf94-e40612464da3" providerId="ADAL" clId="{3C7EBD10-DA8B-4C01-88C9-2CF4750520B5}" dt="2020-08-18T13:48:38.164" v="1380" actId="27636"/>
        <pc:sldMkLst>
          <pc:docMk/>
          <pc:sldMk cId="3768378035" sldId="260"/>
        </pc:sldMkLst>
        <pc:spChg chg="mod">
          <ac:chgData name="Office" userId="7b3abbdb-3228-44e0-bf94-e40612464da3" providerId="ADAL" clId="{3C7EBD10-DA8B-4C01-88C9-2CF4750520B5}" dt="2020-08-18T13:48:38.164" v="1380" actId="27636"/>
          <ac:spMkLst>
            <pc:docMk/>
            <pc:sldMk cId="3768378035" sldId="260"/>
            <ac:spMk id="2" creationId="{00000000-0000-0000-0000-000000000000}"/>
          </ac:spMkLst>
        </pc:spChg>
      </pc:sldChg>
      <pc:sldChg chg="modSp mod">
        <pc:chgData name="Office" userId="7b3abbdb-3228-44e0-bf94-e40612464da3" providerId="ADAL" clId="{3C7EBD10-DA8B-4C01-88C9-2CF4750520B5}" dt="2020-08-18T13:49:06.233" v="1384" actId="2711"/>
        <pc:sldMkLst>
          <pc:docMk/>
          <pc:sldMk cId="3192186737" sldId="261"/>
        </pc:sldMkLst>
        <pc:spChg chg="mod">
          <ac:chgData name="Office" userId="7b3abbdb-3228-44e0-bf94-e40612464da3" providerId="ADAL" clId="{3C7EBD10-DA8B-4C01-88C9-2CF4750520B5}" dt="2020-08-18T13:49:06.233" v="1384" actId="2711"/>
          <ac:spMkLst>
            <pc:docMk/>
            <pc:sldMk cId="3192186737" sldId="261"/>
            <ac:spMk id="2" creationId="{00000000-0000-0000-0000-000000000000}"/>
          </ac:spMkLst>
        </pc:spChg>
        <pc:spChg chg="mod">
          <ac:chgData name="Office" userId="7b3abbdb-3228-44e0-bf94-e40612464da3" providerId="ADAL" clId="{3C7EBD10-DA8B-4C01-88C9-2CF4750520B5}" dt="2020-08-18T13:49:01.383" v="1383" actId="2711"/>
          <ac:spMkLst>
            <pc:docMk/>
            <pc:sldMk cId="3192186737" sldId="261"/>
            <ac:spMk id="3" creationId="{00000000-0000-0000-0000-000000000000}"/>
          </ac:spMkLst>
        </pc:spChg>
      </pc:sldChg>
      <pc:sldChg chg="modSp mod">
        <pc:chgData name="Office" userId="7b3abbdb-3228-44e0-bf94-e40612464da3" providerId="ADAL" clId="{3C7EBD10-DA8B-4C01-88C9-2CF4750520B5}" dt="2020-08-18T13:51:42.295" v="1401" actId="2711"/>
        <pc:sldMkLst>
          <pc:docMk/>
          <pc:sldMk cId="2572740400" sldId="262"/>
        </pc:sldMkLst>
        <pc:spChg chg="mod">
          <ac:chgData name="Office" userId="7b3abbdb-3228-44e0-bf94-e40612464da3" providerId="ADAL" clId="{3C7EBD10-DA8B-4C01-88C9-2CF4750520B5}" dt="2020-08-18T13:51:42.295" v="1401" actId="2711"/>
          <ac:spMkLst>
            <pc:docMk/>
            <pc:sldMk cId="2572740400" sldId="262"/>
            <ac:spMk id="2" creationId="{00000000-0000-0000-0000-000000000000}"/>
          </ac:spMkLst>
        </pc:spChg>
        <pc:spChg chg="mod">
          <ac:chgData name="Office" userId="7b3abbdb-3228-44e0-bf94-e40612464da3" providerId="ADAL" clId="{3C7EBD10-DA8B-4C01-88C9-2CF4750520B5}" dt="2020-08-18T13:51:37.309" v="1400" actId="27636"/>
          <ac:spMkLst>
            <pc:docMk/>
            <pc:sldMk cId="2572740400" sldId="262"/>
            <ac:spMk id="3" creationId="{00000000-0000-0000-0000-000000000000}"/>
          </ac:spMkLst>
        </pc:spChg>
      </pc:sldChg>
      <pc:sldChg chg="modSp del mod ord modShow">
        <pc:chgData name="Office" userId="7b3abbdb-3228-44e0-bf94-e40612464da3" providerId="ADAL" clId="{3C7EBD10-DA8B-4C01-88C9-2CF4750520B5}" dt="2020-08-18T12:02:20.998" v="298" actId="47"/>
        <pc:sldMkLst>
          <pc:docMk/>
          <pc:sldMk cId="3871895936" sldId="263"/>
        </pc:sldMkLst>
        <pc:graphicFrameChg chg="mod">
          <ac:chgData name="Office" userId="7b3abbdb-3228-44e0-bf94-e40612464da3" providerId="ADAL" clId="{3C7EBD10-DA8B-4C01-88C9-2CF4750520B5}" dt="2020-08-18T12:01:03.848" v="279" actId="1076"/>
          <ac:graphicFrameMkLst>
            <pc:docMk/>
            <pc:sldMk cId="3871895936" sldId="263"/>
            <ac:graphicFrameMk id="4" creationId="{00000000-0000-0000-0000-000000000000}"/>
          </ac:graphicFrameMkLst>
        </pc:graphicFrameChg>
      </pc:sldChg>
      <pc:sldChg chg="modSp mod ord">
        <pc:chgData name="Office" userId="7b3abbdb-3228-44e0-bf94-e40612464da3" providerId="ADAL" clId="{3C7EBD10-DA8B-4C01-88C9-2CF4750520B5}" dt="2020-08-18T13:52:22.207" v="1407" actId="14100"/>
        <pc:sldMkLst>
          <pc:docMk/>
          <pc:sldMk cId="2803661284" sldId="264"/>
        </pc:sldMkLst>
        <pc:spChg chg="mod">
          <ac:chgData name="Office" userId="7b3abbdb-3228-44e0-bf94-e40612464da3" providerId="ADAL" clId="{3C7EBD10-DA8B-4C01-88C9-2CF4750520B5}" dt="2020-08-18T13:52:22.207" v="1407" actId="14100"/>
          <ac:spMkLst>
            <pc:docMk/>
            <pc:sldMk cId="2803661284" sldId="264"/>
            <ac:spMk id="2" creationId="{00000000-0000-0000-0000-000000000000}"/>
          </ac:spMkLst>
        </pc:spChg>
        <pc:spChg chg="mod">
          <ac:chgData name="Office" userId="7b3abbdb-3228-44e0-bf94-e40612464da3" providerId="ADAL" clId="{3C7EBD10-DA8B-4C01-88C9-2CF4750520B5}" dt="2020-08-18T13:52:10.579" v="1404" actId="14100"/>
          <ac:spMkLst>
            <pc:docMk/>
            <pc:sldMk cId="2803661284" sldId="264"/>
            <ac:spMk id="8" creationId="{00000000-0000-0000-0000-000000000000}"/>
          </ac:spMkLst>
        </pc:spChg>
      </pc:sldChg>
      <pc:sldChg chg="mod modShow">
        <pc:chgData name="Office" userId="7b3abbdb-3228-44e0-bf94-e40612464da3" providerId="ADAL" clId="{3C7EBD10-DA8B-4C01-88C9-2CF4750520B5}" dt="2020-08-18T13:01:42.055" v="1328" actId="729"/>
        <pc:sldMkLst>
          <pc:docMk/>
          <pc:sldMk cId="556045820" sldId="265"/>
        </pc:sldMkLst>
      </pc:sldChg>
      <pc:sldChg chg="mod modShow">
        <pc:chgData name="Office" userId="7b3abbdb-3228-44e0-bf94-e40612464da3" providerId="ADAL" clId="{3C7EBD10-DA8B-4C01-88C9-2CF4750520B5}" dt="2020-08-18T13:01:57.096" v="1329" actId="729"/>
        <pc:sldMkLst>
          <pc:docMk/>
          <pc:sldMk cId="2215548282" sldId="266"/>
        </pc:sldMkLst>
      </pc:sldChg>
      <pc:sldChg chg="ord">
        <pc:chgData name="Office" userId="7b3abbdb-3228-44e0-bf94-e40612464da3" providerId="ADAL" clId="{3C7EBD10-DA8B-4C01-88C9-2CF4750520B5}" dt="2020-08-18T13:50:53.351" v="1392"/>
        <pc:sldMkLst>
          <pc:docMk/>
          <pc:sldMk cId="3608928716" sldId="268"/>
        </pc:sldMkLst>
      </pc:sldChg>
      <pc:sldChg chg="modSp del mod modNotesTx">
        <pc:chgData name="Office" userId="7b3abbdb-3228-44e0-bf94-e40612464da3" providerId="ADAL" clId="{3C7EBD10-DA8B-4C01-88C9-2CF4750520B5}" dt="2020-08-18T11:53:02.832" v="9" actId="47"/>
        <pc:sldMkLst>
          <pc:docMk/>
          <pc:sldMk cId="1158345103" sldId="269"/>
        </pc:sldMkLst>
        <pc:spChg chg="mod">
          <ac:chgData name="Office" userId="7b3abbdb-3228-44e0-bf94-e40612464da3" providerId="ADAL" clId="{3C7EBD10-DA8B-4C01-88C9-2CF4750520B5}" dt="2020-08-18T11:52:32.203" v="1" actId="21"/>
          <ac:spMkLst>
            <pc:docMk/>
            <pc:sldMk cId="1158345103" sldId="269"/>
            <ac:spMk id="3" creationId="{00000000-0000-0000-0000-000000000000}"/>
          </ac:spMkLst>
        </pc:spChg>
      </pc:sldChg>
      <pc:sldChg chg="addSp modSp mod setBg setClrOvrMap">
        <pc:chgData name="Office" userId="7b3abbdb-3228-44e0-bf94-e40612464da3" providerId="ADAL" clId="{3C7EBD10-DA8B-4C01-88C9-2CF4750520B5}" dt="2020-08-18T13:48:53.765" v="1382" actId="14100"/>
        <pc:sldMkLst>
          <pc:docMk/>
          <pc:sldMk cId="4093210495" sldId="270"/>
        </pc:sldMkLst>
        <pc:spChg chg="mod">
          <ac:chgData name="Office" userId="7b3abbdb-3228-44e0-bf94-e40612464da3" providerId="ADAL" clId="{3C7EBD10-DA8B-4C01-88C9-2CF4750520B5}" dt="2020-08-18T13:48:53.765" v="1382" actId="14100"/>
          <ac:spMkLst>
            <pc:docMk/>
            <pc:sldMk cId="4093210495" sldId="270"/>
            <ac:spMk id="2" creationId="{00000000-0000-0000-0000-000000000000}"/>
          </ac:spMkLst>
        </pc:spChg>
        <pc:spChg chg="add">
          <ac:chgData name="Office" userId="7b3abbdb-3228-44e0-bf94-e40612464da3" providerId="ADAL" clId="{3C7EBD10-DA8B-4C01-88C9-2CF4750520B5}" dt="2020-08-18T11:55:37.690" v="193" actId="26606"/>
          <ac:spMkLst>
            <pc:docMk/>
            <pc:sldMk cId="4093210495" sldId="270"/>
            <ac:spMk id="15" creationId="{AB58EF07-17C2-48CF-ABB0-EEF1F17CB8F0}"/>
          </ac:spMkLst>
        </pc:spChg>
        <pc:spChg chg="add">
          <ac:chgData name="Office" userId="7b3abbdb-3228-44e0-bf94-e40612464da3" providerId="ADAL" clId="{3C7EBD10-DA8B-4C01-88C9-2CF4750520B5}" dt="2020-08-18T11:55:37.690" v="193" actId="26606"/>
          <ac:spMkLst>
            <pc:docMk/>
            <pc:sldMk cId="4093210495" sldId="270"/>
            <ac:spMk id="18" creationId="{0671A8AE-40A1-4631-A6B8-581AFF065482}"/>
          </ac:spMkLst>
        </pc:spChg>
        <pc:spChg chg="add">
          <ac:chgData name="Office" userId="7b3abbdb-3228-44e0-bf94-e40612464da3" providerId="ADAL" clId="{3C7EBD10-DA8B-4C01-88C9-2CF4750520B5}" dt="2020-08-18T11:55:37.690" v="193" actId="26606"/>
          <ac:spMkLst>
            <pc:docMk/>
            <pc:sldMk cId="4093210495" sldId="270"/>
            <ac:spMk id="22" creationId="{AF2F604E-43BE-4DC3-B983-E071523364F8}"/>
          </ac:spMkLst>
        </pc:spChg>
        <pc:spChg chg="add">
          <ac:chgData name="Office" userId="7b3abbdb-3228-44e0-bf94-e40612464da3" providerId="ADAL" clId="{3C7EBD10-DA8B-4C01-88C9-2CF4750520B5}" dt="2020-08-18T11:55:37.690" v="193" actId="26606"/>
          <ac:spMkLst>
            <pc:docMk/>
            <pc:sldMk cId="4093210495" sldId="270"/>
            <ac:spMk id="24" creationId="{08C9B587-E65E-4B52-B37C-ABEBB6E87928}"/>
          </ac:spMkLst>
        </pc:spChg>
        <pc:picChg chg="mod">
          <ac:chgData name="Office" userId="7b3abbdb-3228-44e0-bf94-e40612464da3" providerId="ADAL" clId="{3C7EBD10-DA8B-4C01-88C9-2CF4750520B5}" dt="2020-08-18T11:55:37.690" v="193" actId="26606"/>
          <ac:picMkLst>
            <pc:docMk/>
            <pc:sldMk cId="4093210495" sldId="270"/>
            <ac:picMk id="13" creationId="{C9C00820-6CF1-415B-8734-3924AFFCF4C4}"/>
          </ac:picMkLst>
        </pc:picChg>
      </pc:sldChg>
      <pc:sldChg chg="del">
        <pc:chgData name="Office" userId="7b3abbdb-3228-44e0-bf94-e40612464da3" providerId="ADAL" clId="{3C7EBD10-DA8B-4C01-88C9-2CF4750520B5}" dt="2020-08-18T13:02:09.351" v="1331" actId="47"/>
        <pc:sldMkLst>
          <pc:docMk/>
          <pc:sldMk cId="2763512270" sldId="271"/>
        </pc:sldMkLst>
      </pc:sldChg>
      <pc:sldChg chg="mod modShow">
        <pc:chgData name="Office" userId="7b3abbdb-3228-44e0-bf94-e40612464da3" providerId="ADAL" clId="{3C7EBD10-DA8B-4C01-88C9-2CF4750520B5}" dt="2020-08-18T13:02:05.339" v="1330" actId="729"/>
        <pc:sldMkLst>
          <pc:docMk/>
          <pc:sldMk cId="227607813" sldId="272"/>
        </pc:sldMkLst>
      </pc:sldChg>
      <pc:sldChg chg="modSp mod ord">
        <pc:chgData name="Office" userId="7b3abbdb-3228-44e0-bf94-e40612464da3" providerId="ADAL" clId="{3C7EBD10-DA8B-4C01-88C9-2CF4750520B5}" dt="2020-08-18T13:50:56.792" v="1394"/>
        <pc:sldMkLst>
          <pc:docMk/>
          <pc:sldMk cId="180784064" sldId="273"/>
        </pc:sldMkLst>
        <pc:spChg chg="mod">
          <ac:chgData name="Office" userId="7b3abbdb-3228-44e0-bf94-e40612464da3" providerId="ADAL" clId="{3C7EBD10-DA8B-4C01-88C9-2CF4750520B5}" dt="2020-08-18T13:02:31.185" v="1334" actId="5793"/>
          <ac:spMkLst>
            <pc:docMk/>
            <pc:sldMk cId="180784064" sldId="273"/>
            <ac:spMk id="3" creationId="{9C12D5C6-468E-4F25-8A36-1210B42416AB}"/>
          </ac:spMkLst>
        </pc:spChg>
      </pc:sldChg>
      <pc:sldChg chg="addSp delSp modSp new mod ord setBg modNotesTx">
        <pc:chgData name="Office" userId="7b3abbdb-3228-44e0-bf94-e40612464da3" providerId="ADAL" clId="{3C7EBD10-DA8B-4C01-88C9-2CF4750520B5}" dt="2020-08-18T13:50:37.311" v="1390" actId="1076"/>
        <pc:sldMkLst>
          <pc:docMk/>
          <pc:sldMk cId="3012124764" sldId="274"/>
        </pc:sldMkLst>
        <pc:spChg chg="mod">
          <ac:chgData name="Office" userId="7b3abbdb-3228-44e0-bf94-e40612464da3" providerId="ADAL" clId="{3C7EBD10-DA8B-4C01-88C9-2CF4750520B5}" dt="2020-08-18T13:50:20.908" v="1387" actId="2711"/>
          <ac:spMkLst>
            <pc:docMk/>
            <pc:sldMk cId="3012124764" sldId="274"/>
            <ac:spMk id="2" creationId="{F96993C3-2C5E-4F9C-8334-AD65BAED0CE2}"/>
          </ac:spMkLst>
        </pc:spChg>
        <pc:spChg chg="del">
          <ac:chgData name="Office" userId="7b3abbdb-3228-44e0-bf94-e40612464da3" providerId="ADAL" clId="{3C7EBD10-DA8B-4C01-88C9-2CF4750520B5}" dt="2020-08-18T12:01:19.294" v="281" actId="22"/>
          <ac:spMkLst>
            <pc:docMk/>
            <pc:sldMk cId="3012124764" sldId="274"/>
            <ac:spMk id="3" creationId="{EC289E8E-34DA-41C1-BCF1-DB4C198E6EA3}"/>
          </ac:spMkLst>
        </pc:spChg>
        <pc:spChg chg="add">
          <ac:chgData name="Office" userId="7b3abbdb-3228-44e0-bf94-e40612464da3" providerId="ADAL" clId="{3C7EBD10-DA8B-4C01-88C9-2CF4750520B5}" dt="2020-08-18T12:02:05.486" v="296" actId="26606"/>
          <ac:spMkLst>
            <pc:docMk/>
            <pc:sldMk cId="3012124764" sldId="274"/>
            <ac:spMk id="10" creationId="{FB5B0058-AF13-4859-B429-4EDDE2A26F7F}"/>
          </ac:spMkLst>
        </pc:spChg>
        <pc:spChg chg="add">
          <ac:chgData name="Office" userId="7b3abbdb-3228-44e0-bf94-e40612464da3" providerId="ADAL" clId="{3C7EBD10-DA8B-4C01-88C9-2CF4750520B5}" dt="2020-08-18T12:02:05.486" v="296" actId="26606"/>
          <ac:spMkLst>
            <pc:docMk/>
            <pc:sldMk cId="3012124764" sldId="274"/>
            <ac:spMk id="12" creationId="{D84C2E9E-0B5D-4B5F-9A1F-70EBDCE39034}"/>
          </ac:spMkLst>
        </pc:spChg>
        <pc:picChg chg="add mod ord">
          <ac:chgData name="Office" userId="7b3abbdb-3228-44e0-bf94-e40612464da3" providerId="ADAL" clId="{3C7EBD10-DA8B-4C01-88C9-2CF4750520B5}" dt="2020-08-18T13:50:37.311" v="1390" actId="1076"/>
          <ac:picMkLst>
            <pc:docMk/>
            <pc:sldMk cId="3012124764" sldId="274"/>
            <ac:picMk id="5" creationId="{2C273625-F104-41E8-90BC-CA9F11B76477}"/>
          </ac:picMkLst>
        </pc:picChg>
      </pc:sldChg>
      <pc:sldChg chg="addSp modSp new mod setBg setClrOvrMap">
        <pc:chgData name="Office" userId="7b3abbdb-3228-44e0-bf94-e40612464da3" providerId="ADAL" clId="{3C7EBD10-DA8B-4C01-88C9-2CF4750520B5}" dt="2020-08-18T13:52:39.171" v="1408" actId="1076"/>
        <pc:sldMkLst>
          <pc:docMk/>
          <pc:sldMk cId="837757087" sldId="275"/>
        </pc:sldMkLst>
        <pc:spChg chg="mod">
          <ac:chgData name="Office" userId="7b3abbdb-3228-44e0-bf94-e40612464da3" providerId="ADAL" clId="{3C7EBD10-DA8B-4C01-88C9-2CF4750520B5}" dt="2020-08-18T13:51:15.344" v="1396" actId="2711"/>
          <ac:spMkLst>
            <pc:docMk/>
            <pc:sldMk cId="837757087" sldId="275"/>
            <ac:spMk id="2" creationId="{AC46C7F7-8DC1-4C41-97D8-489E26E0D488}"/>
          </ac:spMkLst>
        </pc:spChg>
        <pc:spChg chg="mod">
          <ac:chgData name="Office" userId="7b3abbdb-3228-44e0-bf94-e40612464da3" providerId="ADAL" clId="{3C7EBD10-DA8B-4C01-88C9-2CF4750520B5}" dt="2020-08-18T13:52:39.171" v="1408" actId="1076"/>
          <ac:spMkLst>
            <pc:docMk/>
            <pc:sldMk cId="837757087" sldId="275"/>
            <ac:spMk id="3" creationId="{1453BF06-3B28-4137-B33D-9F918009F9E7}"/>
          </ac:spMkLst>
        </pc:spChg>
        <pc:spChg chg="add">
          <ac:chgData name="Office" userId="7b3abbdb-3228-44e0-bf94-e40612464da3" providerId="ADAL" clId="{3C7EBD10-DA8B-4C01-88C9-2CF4750520B5}" dt="2020-08-18T12:59:34.044" v="1319" actId="26606"/>
          <ac:spMkLst>
            <pc:docMk/>
            <pc:sldMk cId="837757087" sldId="275"/>
            <ac:spMk id="10" creationId="{4F74D28C-3268-4E35-8EE1-D92CB4A85A7D}"/>
          </ac:spMkLst>
        </pc:spChg>
        <pc:spChg chg="add">
          <ac:chgData name="Office" userId="7b3abbdb-3228-44e0-bf94-e40612464da3" providerId="ADAL" clId="{3C7EBD10-DA8B-4C01-88C9-2CF4750520B5}" dt="2020-08-18T12:59:34.044" v="1319" actId="26606"/>
          <ac:spMkLst>
            <pc:docMk/>
            <pc:sldMk cId="837757087" sldId="275"/>
            <ac:spMk id="12" creationId="{58D44E42-C462-4105-BC86-FE75B4E3C4AF}"/>
          </ac:spMkLst>
        </pc:spChg>
        <pc:picChg chg="add mod">
          <ac:chgData name="Office" userId="7b3abbdb-3228-44e0-bf94-e40612464da3" providerId="ADAL" clId="{3C7EBD10-DA8B-4C01-88C9-2CF4750520B5}" dt="2020-08-18T13:00:37.843" v="1322" actId="14100"/>
          <ac:picMkLst>
            <pc:docMk/>
            <pc:sldMk cId="837757087" sldId="275"/>
            <ac:picMk id="5" creationId="{49E55911-D77D-4D2C-A3E6-0C7B8DCE4715}"/>
          </ac:picMkLst>
        </pc:picChg>
      </pc:sldChg>
      <pc:sldChg chg="addSp modSp new mod setBg setClrOvrMap">
        <pc:chgData name="Office" userId="7b3abbdb-3228-44e0-bf94-e40612464da3" providerId="ADAL" clId="{3C7EBD10-DA8B-4C01-88C9-2CF4750520B5}" dt="2020-08-18T13:53:47.535" v="1425" actId="14100"/>
        <pc:sldMkLst>
          <pc:docMk/>
          <pc:sldMk cId="986175988" sldId="276"/>
        </pc:sldMkLst>
        <pc:spChg chg="mod">
          <ac:chgData name="Office" userId="7b3abbdb-3228-44e0-bf94-e40612464da3" providerId="ADAL" clId="{3C7EBD10-DA8B-4C01-88C9-2CF4750520B5}" dt="2020-08-18T13:53:38.797" v="1423" actId="26606"/>
          <ac:spMkLst>
            <pc:docMk/>
            <pc:sldMk cId="986175988" sldId="276"/>
            <ac:spMk id="2" creationId="{BB57B440-FDC5-4E04-B0B7-1469BD3642B4}"/>
          </ac:spMkLst>
        </pc:spChg>
        <pc:spChg chg="mod">
          <ac:chgData name="Office" userId="7b3abbdb-3228-44e0-bf94-e40612464da3" providerId="ADAL" clId="{3C7EBD10-DA8B-4C01-88C9-2CF4750520B5}" dt="2020-08-18T13:53:47.535" v="1425" actId="14100"/>
          <ac:spMkLst>
            <pc:docMk/>
            <pc:sldMk cId="986175988" sldId="276"/>
            <ac:spMk id="3" creationId="{CEBDAEF1-357F-43E0-8281-A16D38BF0017}"/>
          </ac:spMkLst>
        </pc:spChg>
        <pc:spChg chg="add">
          <ac:chgData name="Office" userId="7b3abbdb-3228-44e0-bf94-e40612464da3" providerId="ADAL" clId="{3C7EBD10-DA8B-4C01-88C9-2CF4750520B5}" dt="2020-08-18T13:53:38.797" v="1423" actId="26606"/>
          <ac:spMkLst>
            <pc:docMk/>
            <pc:sldMk cId="986175988" sldId="276"/>
            <ac:spMk id="8" creationId="{DFF2AC85-FAA0-4844-813F-83C04D7382E2}"/>
          </ac:spMkLst>
        </pc:spChg>
        <pc:spChg chg="add">
          <ac:chgData name="Office" userId="7b3abbdb-3228-44e0-bf94-e40612464da3" providerId="ADAL" clId="{3C7EBD10-DA8B-4C01-88C9-2CF4750520B5}" dt="2020-08-18T13:53:38.797" v="1423" actId="26606"/>
          <ac:spMkLst>
            <pc:docMk/>
            <pc:sldMk cId="986175988" sldId="276"/>
            <ac:spMk id="10" creationId="{89CC0F1E-BAA2-47B1-8F83-7ECB9FD9E009}"/>
          </ac:spMkLst>
        </pc:spChg>
      </pc:sldChg>
      <pc:sldChg chg="modSp new del mod">
        <pc:chgData name="Office" userId="7b3abbdb-3228-44e0-bf94-e40612464da3" providerId="ADAL" clId="{3C7EBD10-DA8B-4C01-88C9-2CF4750520B5}" dt="2020-08-18T12:58:15.889" v="1316" actId="47"/>
        <pc:sldMkLst>
          <pc:docMk/>
          <pc:sldMk cId="4008436713" sldId="277"/>
        </pc:sldMkLst>
        <pc:spChg chg="mod">
          <ac:chgData name="Office" userId="7b3abbdb-3228-44e0-bf94-e40612464da3" providerId="ADAL" clId="{3C7EBD10-DA8B-4C01-88C9-2CF4750520B5}" dt="2020-08-18T12:19:41.335" v="1048"/>
          <ac:spMkLst>
            <pc:docMk/>
            <pc:sldMk cId="4008436713" sldId="277"/>
            <ac:spMk id="2" creationId="{49FD0BBC-90D2-4D64-A9E4-B5CE9944B8E0}"/>
          </ac:spMkLst>
        </pc:spChg>
        <pc:spChg chg="mod">
          <ac:chgData name="Office" userId="7b3abbdb-3228-44e0-bf94-e40612464da3" providerId="ADAL" clId="{3C7EBD10-DA8B-4C01-88C9-2CF4750520B5}" dt="2020-08-18T12:41:47.319" v="1267" actId="27636"/>
          <ac:spMkLst>
            <pc:docMk/>
            <pc:sldMk cId="4008436713" sldId="277"/>
            <ac:spMk id="3" creationId="{94F731D7-8D68-466A-B8F3-91AC43504BC5}"/>
          </ac:spMkLst>
        </pc:spChg>
      </pc:sldChg>
      <pc:sldChg chg="modSp new del mod ord">
        <pc:chgData name="Office" userId="7b3abbdb-3228-44e0-bf94-e40612464da3" providerId="ADAL" clId="{3C7EBD10-DA8B-4C01-88C9-2CF4750520B5}" dt="2020-08-18T12:58:22.868" v="1317" actId="47"/>
        <pc:sldMkLst>
          <pc:docMk/>
          <pc:sldMk cId="3128521969" sldId="278"/>
        </pc:sldMkLst>
        <pc:spChg chg="mod">
          <ac:chgData name="Office" userId="7b3abbdb-3228-44e0-bf94-e40612464da3" providerId="ADAL" clId="{3C7EBD10-DA8B-4C01-88C9-2CF4750520B5}" dt="2020-08-18T12:42:28.970" v="1269" actId="20577"/>
          <ac:spMkLst>
            <pc:docMk/>
            <pc:sldMk cId="3128521969" sldId="278"/>
            <ac:spMk id="2" creationId="{ADCD21A6-9182-488F-A040-AA311E257881}"/>
          </ac:spMkLst>
        </pc:spChg>
        <pc:spChg chg="mod">
          <ac:chgData name="Office" userId="7b3abbdb-3228-44e0-bf94-e40612464da3" providerId="ADAL" clId="{3C7EBD10-DA8B-4C01-88C9-2CF4750520B5}" dt="2020-08-18T12:43:27.116" v="1270" actId="14100"/>
          <ac:spMkLst>
            <pc:docMk/>
            <pc:sldMk cId="3128521969" sldId="278"/>
            <ac:spMk id="3" creationId="{0417419C-A691-4CEB-98D9-149B8E4D03DF}"/>
          </ac:spMkLst>
        </pc:spChg>
      </pc:sldChg>
      <pc:sldMasterChg chg="delSldLayout">
        <pc:chgData name="Office" userId="7b3abbdb-3228-44e0-bf94-e40612464da3" providerId="ADAL" clId="{3C7EBD10-DA8B-4C01-88C9-2CF4750520B5}" dt="2020-08-18T13:44:37.626" v="1336" actId="47"/>
        <pc:sldMasterMkLst>
          <pc:docMk/>
          <pc:sldMasterMk cId="2375110208" sldId="2147483680"/>
        </pc:sldMasterMkLst>
        <pc:sldLayoutChg chg="del">
          <pc:chgData name="Office" userId="7b3abbdb-3228-44e0-bf94-e40612464da3" providerId="ADAL" clId="{3C7EBD10-DA8B-4C01-88C9-2CF4750520B5}" dt="2020-08-18T13:44:37.626" v="1336" actId="47"/>
          <pc:sldLayoutMkLst>
            <pc:docMk/>
            <pc:sldMasterMk cId="2375110208" sldId="2147483680"/>
            <pc:sldLayoutMk cId="1236861853" sldId="2147483696"/>
          </pc:sldLayoutMkLst>
        </pc:sldLayoutChg>
      </pc:sldMasterChg>
    </pc:docChg>
  </pc:docChgLst>
  <pc:docChgLst>
    <pc:chgData name="Office" userId="S::office@pandaeducation.onmicrosoft.com::7b3abbdb-3228-44e0-bf94-e40612464da3" providerId="AD" clId="Web-{1736C0AC-965B-0C8A-51D2-A753629357DD}"/>
    <pc:docChg chg="delSld">
      <pc:chgData name="Office" userId="S::office@pandaeducation.onmicrosoft.com::7b3abbdb-3228-44e0-bf94-e40612464da3" providerId="AD" clId="Web-{1736C0AC-965B-0C8A-51D2-A753629357DD}" dt="2020-08-21T12:32:07.085" v="2"/>
      <pc:docMkLst>
        <pc:docMk/>
      </pc:docMkLst>
      <pc:sldChg chg="del">
        <pc:chgData name="Office" userId="S::office@pandaeducation.onmicrosoft.com::7b3abbdb-3228-44e0-bf94-e40612464da3" providerId="AD" clId="Web-{1736C0AC-965B-0C8A-51D2-A753629357DD}" dt="2020-08-21T12:31:59.803" v="0"/>
        <pc:sldMkLst>
          <pc:docMk/>
          <pc:sldMk cId="556045820" sldId="265"/>
        </pc:sldMkLst>
      </pc:sldChg>
      <pc:sldChg chg="del">
        <pc:chgData name="Office" userId="S::office@pandaeducation.onmicrosoft.com::7b3abbdb-3228-44e0-bf94-e40612464da3" providerId="AD" clId="Web-{1736C0AC-965B-0C8A-51D2-A753629357DD}" dt="2020-08-21T12:32:04.975" v="1"/>
        <pc:sldMkLst>
          <pc:docMk/>
          <pc:sldMk cId="2215548282" sldId="266"/>
        </pc:sldMkLst>
      </pc:sldChg>
      <pc:sldChg chg="del">
        <pc:chgData name="Office" userId="S::office@pandaeducation.onmicrosoft.com::7b3abbdb-3228-44e0-bf94-e40612464da3" providerId="AD" clId="Web-{1736C0AC-965B-0C8A-51D2-A753629357DD}" dt="2020-08-21T12:32:07.085" v="2"/>
        <pc:sldMkLst>
          <pc:docMk/>
          <pc:sldMk cId="227607813" sldId="272"/>
        </pc:sldMkLst>
      </pc:sldChg>
    </pc:docChg>
  </pc:docChgLst>
  <pc:docChgLst>
    <pc:chgData name="Guest User" userId="S::urn:spo:anon#18f482c72c8a854f4c29083bf32f010e7fbf4b3c256ebbde0655bd83fdc6daad::" providerId="AD" clId="Web-{5F5C853C-A88E-1964-AFB1-BD2238F9ECE6}"/>
    <pc:docChg chg="modSld">
      <pc:chgData name="Guest User" userId="S::urn:spo:anon#18f482c72c8a854f4c29083bf32f010e7fbf4b3c256ebbde0655bd83fdc6daad::" providerId="AD" clId="Web-{5F5C853C-A88E-1964-AFB1-BD2238F9ECE6}" dt="2020-08-18T15:50:40.754" v="0"/>
      <pc:docMkLst>
        <pc:docMk/>
      </pc:docMkLst>
      <pc:sldChg chg="delSp">
        <pc:chgData name="Guest User" userId="S::urn:spo:anon#18f482c72c8a854f4c29083bf32f010e7fbf4b3c256ebbde0655bd83fdc6daad::" providerId="AD" clId="Web-{5F5C853C-A88E-1964-AFB1-BD2238F9ECE6}" dt="2020-08-18T15:50:40.754" v="0"/>
        <pc:sldMkLst>
          <pc:docMk/>
          <pc:sldMk cId="837757087" sldId="275"/>
        </pc:sldMkLst>
        <pc:picChg chg="del">
          <ac:chgData name="Guest User" userId="S::urn:spo:anon#18f482c72c8a854f4c29083bf32f010e7fbf4b3c256ebbde0655bd83fdc6daad::" providerId="AD" clId="Web-{5F5C853C-A88E-1964-AFB1-BD2238F9ECE6}" dt="2020-08-18T15:50:40.754" v="0"/>
          <ac:picMkLst>
            <pc:docMk/>
            <pc:sldMk cId="837757087" sldId="275"/>
            <ac:picMk id="5" creationId="{49E55911-D77D-4D2C-A3E6-0C7B8DCE4715}"/>
          </ac:picMkLst>
        </pc:picChg>
      </pc:sldChg>
    </pc:docChg>
  </pc:docChgLst>
  <pc:docChgLst>
    <pc:chgData name="Office" userId="7b3abbdb-3228-44e0-bf94-e40612464da3" providerId="ADAL" clId="{7BC07CAB-F6F7-4D20-9835-7896465AF362}"/>
    <pc:docChg chg="undo custSel mod addSld delSld modSld sldOrd addMainMaster delMainMaster modMainMaster">
      <pc:chgData name="Office" userId="7b3abbdb-3228-44e0-bf94-e40612464da3" providerId="ADAL" clId="{7BC07CAB-F6F7-4D20-9835-7896465AF362}" dt="2020-08-18T10:00:53.498" v="684" actId="1076"/>
      <pc:docMkLst>
        <pc:docMk/>
      </pc:docMkLst>
      <pc:sldChg chg="del">
        <pc:chgData name="Office" userId="7b3abbdb-3228-44e0-bf94-e40612464da3" providerId="ADAL" clId="{7BC07CAB-F6F7-4D20-9835-7896465AF362}" dt="2020-08-17T07:42:48.631" v="0" actId="2696"/>
        <pc:sldMkLst>
          <pc:docMk/>
          <pc:sldMk cId="227607813" sldId="256"/>
        </pc:sldMkLst>
      </pc:sldChg>
      <pc:sldChg chg="addSp modSp mod modClrScheme chgLayout">
        <pc:chgData name="Office" userId="7b3abbdb-3228-44e0-bf94-e40612464da3" providerId="ADAL" clId="{7BC07CAB-F6F7-4D20-9835-7896465AF362}" dt="2020-08-17T11:31:58.810" v="327"/>
        <pc:sldMkLst>
          <pc:docMk/>
          <pc:sldMk cId="1523455713" sldId="257"/>
        </pc:sldMkLst>
        <pc:spChg chg="mod">
          <ac:chgData name="Office" userId="7b3abbdb-3228-44e0-bf94-e40612464da3" providerId="ADAL" clId="{7BC07CAB-F6F7-4D20-9835-7896465AF362}" dt="2020-08-17T11:31:58.810" v="327"/>
          <ac:spMkLst>
            <pc:docMk/>
            <pc:sldMk cId="1523455713" sldId="257"/>
            <ac:spMk id="2" creationId="{00000000-0000-0000-0000-000000000000}"/>
          </ac:spMkLst>
        </pc:spChg>
        <pc:spChg chg="mod ord">
          <ac:chgData name="Office" userId="7b3abbdb-3228-44e0-bf94-e40612464da3" providerId="ADAL" clId="{7BC07CAB-F6F7-4D20-9835-7896465AF362}" dt="2020-08-17T11:31:58.810" v="327"/>
          <ac:spMkLst>
            <pc:docMk/>
            <pc:sldMk cId="1523455713" sldId="257"/>
            <ac:spMk id="3" creationId="{00000000-0000-0000-0000-000000000000}"/>
          </ac:spMkLst>
        </pc:spChg>
        <pc:picChg chg="mod">
          <ac:chgData name="Office" userId="7b3abbdb-3228-44e0-bf94-e40612464da3" providerId="ADAL" clId="{7BC07CAB-F6F7-4D20-9835-7896465AF362}" dt="2020-08-17T07:45:56.842" v="1" actId="26606"/>
          <ac:picMkLst>
            <pc:docMk/>
            <pc:sldMk cId="1523455713" sldId="257"/>
            <ac:picMk id="4" creationId="{00000000-0000-0000-0000-000000000000}"/>
          </ac:picMkLst>
        </pc:picChg>
        <pc:picChg chg="add mod">
          <ac:chgData name="Office" userId="7b3abbdb-3228-44e0-bf94-e40612464da3" providerId="ADAL" clId="{7BC07CAB-F6F7-4D20-9835-7896465AF362}" dt="2020-08-17T07:58:35.447" v="122" actId="1076"/>
          <ac:picMkLst>
            <pc:docMk/>
            <pc:sldMk cId="1523455713" sldId="257"/>
            <ac:picMk id="6" creationId="{A6DA3566-E7EA-49EB-BEB9-8B0A07AEB954}"/>
          </ac:picMkLst>
        </pc:picChg>
      </pc:sldChg>
      <pc:sldChg chg="addSp delSp modSp mod setBg setClrOvrMap">
        <pc:chgData name="Office" userId="7b3abbdb-3228-44e0-bf94-e40612464da3" providerId="ADAL" clId="{7BC07CAB-F6F7-4D20-9835-7896465AF362}" dt="2020-08-18T10:00:53.498" v="684" actId="1076"/>
        <pc:sldMkLst>
          <pc:docMk/>
          <pc:sldMk cId="633263407" sldId="258"/>
        </pc:sldMkLst>
        <pc:spChg chg="mod ord">
          <ac:chgData name="Office" userId="7b3abbdb-3228-44e0-bf94-e40612464da3" providerId="ADAL" clId="{7BC07CAB-F6F7-4D20-9835-7896465AF362}" dt="2020-08-17T07:58:48.239" v="123" actId="26606"/>
          <ac:spMkLst>
            <pc:docMk/>
            <pc:sldMk cId="633263407" sldId="258"/>
            <ac:spMk id="8" creationId="{00000000-0000-0000-0000-000000000000}"/>
          </ac:spMkLst>
        </pc:spChg>
        <pc:spChg chg="add del">
          <ac:chgData name="Office" userId="7b3abbdb-3228-44e0-bf94-e40612464da3" providerId="ADAL" clId="{7BC07CAB-F6F7-4D20-9835-7896465AF362}" dt="2020-08-17T07:46:14.669" v="5" actId="478"/>
          <ac:spMkLst>
            <pc:docMk/>
            <pc:sldMk cId="633263407" sldId="258"/>
            <ac:spMk id="12" creationId="{685D736D-A4B6-4AFE-A3FD-54E6787A3FD4}"/>
          </ac:spMkLst>
        </pc:spChg>
        <pc:spChg chg="add del">
          <ac:chgData name="Office" userId="7b3abbdb-3228-44e0-bf94-e40612464da3" providerId="ADAL" clId="{7BC07CAB-F6F7-4D20-9835-7896465AF362}" dt="2020-08-17T07:58:48.239" v="123" actId="26606"/>
          <ac:spMkLst>
            <pc:docMk/>
            <pc:sldMk cId="633263407" sldId="258"/>
            <ac:spMk id="15" creationId="{C99A8FB7-A79B-4BC9-9D56-B79587F6AA3E}"/>
          </ac:spMkLst>
        </pc:spChg>
        <pc:spChg chg="add del">
          <ac:chgData name="Office" userId="7b3abbdb-3228-44e0-bf94-e40612464da3" providerId="ADAL" clId="{7BC07CAB-F6F7-4D20-9835-7896465AF362}" dt="2020-08-17T07:58:48.239" v="123" actId="26606"/>
          <ac:spMkLst>
            <pc:docMk/>
            <pc:sldMk cId="633263407" sldId="258"/>
            <ac:spMk id="17" creationId="{B23893E2-3349-46D7-A7AA-B9E447957FB1}"/>
          </ac:spMkLst>
        </pc:spChg>
        <pc:spChg chg="add del">
          <ac:chgData name="Office" userId="7b3abbdb-3228-44e0-bf94-e40612464da3" providerId="ADAL" clId="{7BC07CAB-F6F7-4D20-9835-7896465AF362}" dt="2020-08-17T07:58:48.239" v="123" actId="26606"/>
          <ac:spMkLst>
            <pc:docMk/>
            <pc:sldMk cId="633263407" sldId="258"/>
            <ac:spMk id="19" creationId="{2B7592FE-10D1-4664-B623-353F47C8DF7F}"/>
          </ac:spMkLst>
        </pc:spChg>
        <pc:spChg chg="add">
          <ac:chgData name="Office" userId="7b3abbdb-3228-44e0-bf94-e40612464da3" providerId="ADAL" clId="{7BC07CAB-F6F7-4D20-9835-7896465AF362}" dt="2020-08-17T07:58:48.239" v="123" actId="26606"/>
          <ac:spMkLst>
            <pc:docMk/>
            <pc:sldMk cId="633263407" sldId="258"/>
            <ac:spMk id="24" creationId="{7383B190-6BFB-422F-B667-06B7B25F096A}"/>
          </ac:spMkLst>
        </pc:spChg>
        <pc:picChg chg="add mod ord">
          <ac:chgData name="Office" userId="7b3abbdb-3228-44e0-bf94-e40612464da3" providerId="ADAL" clId="{7BC07CAB-F6F7-4D20-9835-7896465AF362}" dt="2020-08-17T07:58:48.239" v="123" actId="26606"/>
          <ac:picMkLst>
            <pc:docMk/>
            <pc:sldMk cId="633263407" sldId="258"/>
            <ac:picMk id="4" creationId="{00000000-0000-0000-0000-000000000000}"/>
          </ac:picMkLst>
        </pc:picChg>
        <pc:picChg chg="mod">
          <ac:chgData name="Office" userId="7b3abbdb-3228-44e0-bf94-e40612464da3" providerId="ADAL" clId="{7BC07CAB-F6F7-4D20-9835-7896465AF362}" dt="2020-08-18T10:00:53.498" v="684" actId="1076"/>
          <ac:picMkLst>
            <pc:docMk/>
            <pc:sldMk cId="633263407" sldId="258"/>
            <ac:picMk id="5" creationId="{00000000-0000-0000-0000-000000000000}"/>
          </ac:picMkLst>
        </pc:picChg>
        <pc:picChg chg="mod">
          <ac:chgData name="Office" userId="7b3abbdb-3228-44e0-bf94-e40612464da3" providerId="ADAL" clId="{7BC07CAB-F6F7-4D20-9835-7896465AF362}" dt="2020-08-17T08:24:31.046" v="124" actId="27614"/>
          <ac:picMkLst>
            <pc:docMk/>
            <pc:sldMk cId="633263407" sldId="258"/>
            <ac:picMk id="7" creationId="{00000000-0000-0000-0000-000000000000}"/>
          </ac:picMkLst>
        </pc:picChg>
        <pc:picChg chg="del mod replId">
          <ac:chgData name="Office" userId="7b3abbdb-3228-44e0-bf94-e40612464da3" providerId="ADAL" clId="{7BC07CAB-F6F7-4D20-9835-7896465AF362}" dt="2020-08-17T07:46:11.275" v="4" actId="26606"/>
          <ac:picMkLst>
            <pc:docMk/>
            <pc:sldMk cId="633263407" sldId="258"/>
            <ac:picMk id="10" creationId="{00000000-0000-0000-0000-000000000000}"/>
          </ac:picMkLst>
        </pc:picChg>
        <pc:cxnChg chg="add">
          <ac:chgData name="Office" userId="7b3abbdb-3228-44e0-bf94-e40612464da3" providerId="ADAL" clId="{7BC07CAB-F6F7-4D20-9835-7896465AF362}" dt="2020-08-17T07:58:48.239" v="123" actId="26606"/>
          <ac:cxnSpMkLst>
            <pc:docMk/>
            <pc:sldMk cId="633263407" sldId="258"/>
            <ac:cxnSpMk id="26" creationId="{ED28E597-4AF8-4D69-A9AB-A1EDC6156B04}"/>
          </ac:cxnSpMkLst>
        </pc:cxnChg>
      </pc:sldChg>
      <pc:sldChg chg="addSp delSp modSp mod setBg modAnim setClrOvrMap">
        <pc:chgData name="Office" userId="7b3abbdb-3228-44e0-bf94-e40612464da3" providerId="ADAL" clId="{7BC07CAB-F6F7-4D20-9835-7896465AF362}" dt="2020-08-17T10:29:59.146" v="131" actId="1076"/>
        <pc:sldMkLst>
          <pc:docMk/>
          <pc:sldMk cId="1307928956" sldId="259"/>
        </pc:sldMkLst>
        <pc:spChg chg="mod">
          <ac:chgData name="Office" userId="7b3abbdb-3228-44e0-bf94-e40612464da3" providerId="ADAL" clId="{7BC07CAB-F6F7-4D20-9835-7896465AF362}" dt="2020-08-17T10:29:29.348" v="126" actId="26606"/>
          <ac:spMkLst>
            <pc:docMk/>
            <pc:sldMk cId="1307928956" sldId="259"/>
            <ac:spMk id="2" creationId="{00000000-0000-0000-0000-000000000000}"/>
          </ac:spMkLst>
        </pc:spChg>
        <pc:spChg chg="mod">
          <ac:chgData name="Office" userId="7b3abbdb-3228-44e0-bf94-e40612464da3" providerId="ADAL" clId="{7BC07CAB-F6F7-4D20-9835-7896465AF362}" dt="2020-08-17T10:29:41.527" v="129" actId="403"/>
          <ac:spMkLst>
            <pc:docMk/>
            <pc:sldMk cId="1307928956" sldId="259"/>
            <ac:spMk id="3" creationId="{00000000-0000-0000-0000-000000000000}"/>
          </ac:spMkLst>
        </pc:spChg>
        <pc:spChg chg="add del">
          <ac:chgData name="Office" userId="7b3abbdb-3228-44e0-bf94-e40612464da3" providerId="ADAL" clId="{7BC07CAB-F6F7-4D20-9835-7896465AF362}" dt="2020-08-17T07:48:06.298" v="25" actId="26606"/>
          <ac:spMkLst>
            <pc:docMk/>
            <pc:sldMk cId="1307928956" sldId="259"/>
            <ac:spMk id="9" creationId="{CF62D2A7-8207-488C-9F46-316BA81A16C8}"/>
          </ac:spMkLst>
        </pc:spChg>
        <pc:spChg chg="add del">
          <ac:chgData name="Office" userId="7b3abbdb-3228-44e0-bf94-e40612464da3" providerId="ADAL" clId="{7BC07CAB-F6F7-4D20-9835-7896465AF362}" dt="2020-08-17T07:48:11.510" v="27" actId="26606"/>
          <ac:spMkLst>
            <pc:docMk/>
            <pc:sldMk cId="1307928956" sldId="259"/>
            <ac:spMk id="11" creationId="{AC8710B4-A815-4082-9E4F-F13A0007090C}"/>
          </ac:spMkLst>
        </pc:spChg>
        <pc:spChg chg="add del">
          <ac:chgData name="Office" userId="7b3abbdb-3228-44e0-bf94-e40612464da3" providerId="ADAL" clId="{7BC07CAB-F6F7-4D20-9835-7896465AF362}" dt="2020-08-17T07:48:11.510" v="27" actId="26606"/>
          <ac:spMkLst>
            <pc:docMk/>
            <pc:sldMk cId="1307928956" sldId="259"/>
            <ac:spMk id="13" creationId="{5FDF4720-5445-47BE-89FE-E40D1AE6F619}"/>
          </ac:spMkLst>
        </pc:spChg>
        <pc:spChg chg="add del">
          <ac:chgData name="Office" userId="7b3abbdb-3228-44e0-bf94-e40612464da3" providerId="ADAL" clId="{7BC07CAB-F6F7-4D20-9835-7896465AF362}" dt="2020-08-17T10:29:29.348" v="126" actId="26606"/>
          <ac:spMkLst>
            <pc:docMk/>
            <pc:sldMk cId="1307928956" sldId="259"/>
            <ac:spMk id="15" creationId="{CF62D2A7-8207-488C-9F46-316BA81A16C8}"/>
          </ac:spMkLst>
        </pc:spChg>
        <pc:spChg chg="add">
          <ac:chgData name="Office" userId="7b3abbdb-3228-44e0-bf94-e40612464da3" providerId="ADAL" clId="{7BC07CAB-F6F7-4D20-9835-7896465AF362}" dt="2020-08-17T10:29:29.348" v="126" actId="26606"/>
          <ac:spMkLst>
            <pc:docMk/>
            <pc:sldMk cId="1307928956" sldId="259"/>
            <ac:spMk id="21" creationId="{3CD9DF72-87A3-404E-A828-84CBF11A8303}"/>
          </ac:spMkLst>
        </pc:spChg>
        <pc:picChg chg="add del">
          <ac:chgData name="Office" userId="7b3abbdb-3228-44e0-bf94-e40612464da3" providerId="ADAL" clId="{7BC07CAB-F6F7-4D20-9835-7896465AF362}" dt="2020-08-17T07:48:06.298" v="25" actId="26606"/>
          <ac:picMkLst>
            <pc:docMk/>
            <pc:sldMk cId="1307928956" sldId="259"/>
            <ac:picMk id="5" creationId="{801407B2-1CDB-4069-831D-1DD736FBB2E5}"/>
          </ac:picMkLst>
        </pc:picChg>
        <pc:picChg chg="add del">
          <ac:chgData name="Office" userId="7b3abbdb-3228-44e0-bf94-e40612464da3" providerId="ADAL" clId="{7BC07CAB-F6F7-4D20-9835-7896465AF362}" dt="2020-08-17T07:48:11.510" v="27" actId="26606"/>
          <ac:picMkLst>
            <pc:docMk/>
            <pc:sldMk cId="1307928956" sldId="259"/>
            <ac:picMk id="12" creationId="{B436ADFC-0C12-4D5A-82B3-3C3B2C2F0479}"/>
          </ac:picMkLst>
        </pc:picChg>
        <pc:picChg chg="add mod ord">
          <ac:chgData name="Office" userId="7b3abbdb-3228-44e0-bf94-e40612464da3" providerId="ADAL" clId="{7BC07CAB-F6F7-4D20-9835-7896465AF362}" dt="2020-08-17T10:29:59.146" v="131" actId="1076"/>
          <ac:picMkLst>
            <pc:docMk/>
            <pc:sldMk cId="1307928956" sldId="259"/>
            <ac:picMk id="16" creationId="{801407B2-1CDB-4069-831D-1DD736FBB2E5}"/>
          </ac:picMkLst>
        </pc:picChg>
        <pc:cxnChg chg="add">
          <ac:chgData name="Office" userId="7b3abbdb-3228-44e0-bf94-e40612464da3" providerId="ADAL" clId="{7BC07CAB-F6F7-4D20-9835-7896465AF362}" dt="2020-08-17T10:29:29.348" v="126" actId="26606"/>
          <ac:cxnSpMkLst>
            <pc:docMk/>
            <pc:sldMk cId="1307928956" sldId="259"/>
            <ac:cxnSpMk id="23" creationId="{20E3A342-4D61-4E3F-AF90-1AB42AEB96CC}"/>
          </ac:cxnSpMkLst>
        </pc:cxnChg>
      </pc:sldChg>
      <pc:sldChg chg="addSp modSp mod setBg setClrOvrMap">
        <pc:chgData name="Office" userId="7b3abbdb-3228-44e0-bf94-e40612464da3" providerId="ADAL" clId="{7BC07CAB-F6F7-4D20-9835-7896465AF362}" dt="2020-08-17T07:53:44.390" v="100" actId="1076"/>
        <pc:sldMkLst>
          <pc:docMk/>
          <pc:sldMk cId="3768378035" sldId="260"/>
        </pc:sldMkLst>
        <pc:spChg chg="mod">
          <ac:chgData name="Office" userId="7b3abbdb-3228-44e0-bf94-e40612464da3" providerId="ADAL" clId="{7BC07CAB-F6F7-4D20-9835-7896465AF362}" dt="2020-08-17T07:51:11.629" v="73" actId="26606"/>
          <ac:spMkLst>
            <pc:docMk/>
            <pc:sldMk cId="3768378035" sldId="260"/>
            <ac:spMk id="2" creationId="{00000000-0000-0000-0000-000000000000}"/>
          </ac:spMkLst>
        </pc:spChg>
        <pc:spChg chg="mod">
          <ac:chgData name="Office" userId="7b3abbdb-3228-44e0-bf94-e40612464da3" providerId="ADAL" clId="{7BC07CAB-F6F7-4D20-9835-7896465AF362}" dt="2020-08-17T07:53:44.390" v="100" actId="1076"/>
          <ac:spMkLst>
            <pc:docMk/>
            <pc:sldMk cId="3768378035" sldId="260"/>
            <ac:spMk id="3" creationId="{00000000-0000-0000-0000-000000000000}"/>
          </ac:spMkLst>
        </pc:spChg>
        <pc:spChg chg="add">
          <ac:chgData name="Office" userId="7b3abbdb-3228-44e0-bf94-e40612464da3" providerId="ADAL" clId="{7BC07CAB-F6F7-4D20-9835-7896465AF362}" dt="2020-08-17T07:51:11.629" v="73" actId="26606"/>
          <ac:spMkLst>
            <pc:docMk/>
            <pc:sldMk cId="3768378035" sldId="260"/>
            <ac:spMk id="8" creationId="{025E2AA9-10C9-4A14-BEA3-064CD0131100}"/>
          </ac:spMkLst>
        </pc:spChg>
        <pc:spChg chg="add">
          <ac:chgData name="Office" userId="7b3abbdb-3228-44e0-bf94-e40612464da3" providerId="ADAL" clId="{7BC07CAB-F6F7-4D20-9835-7896465AF362}" dt="2020-08-17T07:51:11.629" v="73" actId="26606"/>
          <ac:spMkLst>
            <pc:docMk/>
            <pc:sldMk cId="3768378035" sldId="260"/>
            <ac:spMk id="10" creationId="{F076F371-EE61-49EA-AA2A-3582C3AC9BCD}"/>
          </ac:spMkLst>
        </pc:spChg>
        <pc:picChg chg="add mod modCrop">
          <ac:chgData name="Office" userId="7b3abbdb-3228-44e0-bf94-e40612464da3" providerId="ADAL" clId="{7BC07CAB-F6F7-4D20-9835-7896465AF362}" dt="2020-08-17T07:53:37.974" v="99" actId="1076"/>
          <ac:picMkLst>
            <pc:docMk/>
            <pc:sldMk cId="3768378035" sldId="260"/>
            <ac:picMk id="5" creationId="{93EEA067-884E-4D83-8755-B5DD53E0EB32}"/>
          </ac:picMkLst>
        </pc:picChg>
      </pc:sldChg>
      <pc:sldChg chg="addSp modSp mod setBg modAnim setClrOvrMap">
        <pc:chgData name="Office" userId="7b3abbdb-3228-44e0-bf94-e40612464da3" providerId="ADAL" clId="{7BC07CAB-F6F7-4D20-9835-7896465AF362}" dt="2020-08-17T10:31:14.683" v="136"/>
        <pc:sldMkLst>
          <pc:docMk/>
          <pc:sldMk cId="3192186737" sldId="261"/>
        </pc:sldMkLst>
        <pc:spChg chg="mod">
          <ac:chgData name="Office" userId="7b3abbdb-3228-44e0-bf94-e40612464da3" providerId="ADAL" clId="{7BC07CAB-F6F7-4D20-9835-7896465AF362}" dt="2020-08-17T07:54:51.147" v="101" actId="26606"/>
          <ac:spMkLst>
            <pc:docMk/>
            <pc:sldMk cId="3192186737" sldId="261"/>
            <ac:spMk id="2" creationId="{00000000-0000-0000-0000-000000000000}"/>
          </ac:spMkLst>
        </pc:spChg>
        <pc:spChg chg="mod">
          <ac:chgData name="Office" userId="7b3abbdb-3228-44e0-bf94-e40612464da3" providerId="ADAL" clId="{7BC07CAB-F6F7-4D20-9835-7896465AF362}" dt="2020-08-17T07:54:51.147" v="101" actId="26606"/>
          <ac:spMkLst>
            <pc:docMk/>
            <pc:sldMk cId="3192186737" sldId="261"/>
            <ac:spMk id="3" creationId="{00000000-0000-0000-0000-000000000000}"/>
          </ac:spMkLst>
        </pc:spChg>
        <pc:spChg chg="add">
          <ac:chgData name="Office" userId="7b3abbdb-3228-44e0-bf94-e40612464da3" providerId="ADAL" clId="{7BC07CAB-F6F7-4D20-9835-7896465AF362}" dt="2020-08-17T07:54:51.147" v="101" actId="26606"/>
          <ac:spMkLst>
            <pc:docMk/>
            <pc:sldMk cId="3192186737" sldId="261"/>
            <ac:spMk id="8" creationId="{AD21898E-86C0-4C8A-A76C-DF33E844C87A}"/>
          </ac:spMkLst>
        </pc:spChg>
        <pc:spChg chg="add">
          <ac:chgData name="Office" userId="7b3abbdb-3228-44e0-bf94-e40612464da3" providerId="ADAL" clId="{7BC07CAB-F6F7-4D20-9835-7896465AF362}" dt="2020-08-17T07:54:51.147" v="101" actId="26606"/>
          <ac:spMkLst>
            <pc:docMk/>
            <pc:sldMk cId="3192186737" sldId="261"/>
            <ac:spMk id="10" creationId="{5C8F04BD-D093-45D0-B54C-50FDB308B4EE}"/>
          </ac:spMkLst>
        </pc:spChg>
      </pc:sldChg>
      <pc:sldChg chg="addSp modSp mod setBg setClrOvrMap">
        <pc:chgData name="Office" userId="7b3abbdb-3228-44e0-bf94-e40612464da3" providerId="ADAL" clId="{7BC07CAB-F6F7-4D20-9835-7896465AF362}" dt="2020-08-17T11:04:01.493" v="228" actId="207"/>
        <pc:sldMkLst>
          <pc:docMk/>
          <pc:sldMk cId="2572740400" sldId="262"/>
        </pc:sldMkLst>
        <pc:spChg chg="mod">
          <ac:chgData name="Office" userId="7b3abbdb-3228-44e0-bf94-e40612464da3" providerId="ADAL" clId="{7BC07CAB-F6F7-4D20-9835-7896465AF362}" dt="2020-08-17T10:31:43.053" v="140" actId="20577"/>
          <ac:spMkLst>
            <pc:docMk/>
            <pc:sldMk cId="2572740400" sldId="262"/>
            <ac:spMk id="2" creationId="{00000000-0000-0000-0000-000000000000}"/>
          </ac:spMkLst>
        </pc:spChg>
        <pc:spChg chg="mod">
          <ac:chgData name="Office" userId="7b3abbdb-3228-44e0-bf94-e40612464da3" providerId="ADAL" clId="{7BC07CAB-F6F7-4D20-9835-7896465AF362}" dt="2020-08-17T11:04:01.493" v="228" actId="207"/>
          <ac:spMkLst>
            <pc:docMk/>
            <pc:sldMk cId="2572740400" sldId="262"/>
            <ac:spMk id="3" creationId="{00000000-0000-0000-0000-000000000000}"/>
          </ac:spMkLst>
        </pc:spChg>
        <pc:spChg chg="add">
          <ac:chgData name="Office" userId="7b3abbdb-3228-44e0-bf94-e40612464da3" providerId="ADAL" clId="{7BC07CAB-F6F7-4D20-9835-7896465AF362}" dt="2020-08-17T07:55:01.423" v="102" actId="26606"/>
          <ac:spMkLst>
            <pc:docMk/>
            <pc:sldMk cId="2572740400" sldId="262"/>
            <ac:spMk id="10" creationId="{EF9B8DF2-C3F5-49A2-94D2-F7B65A0F1F15}"/>
          </ac:spMkLst>
        </pc:spChg>
        <pc:spChg chg="add">
          <ac:chgData name="Office" userId="7b3abbdb-3228-44e0-bf94-e40612464da3" providerId="ADAL" clId="{7BC07CAB-F6F7-4D20-9835-7896465AF362}" dt="2020-08-17T07:55:01.423" v="102" actId="26606"/>
          <ac:spMkLst>
            <pc:docMk/>
            <pc:sldMk cId="2572740400" sldId="262"/>
            <ac:spMk id="12" creationId="{4330B6AC-E6AB-45E4-A303-C8DE90EB2AAC}"/>
          </ac:spMkLst>
        </pc:spChg>
        <pc:picChg chg="add">
          <ac:chgData name="Office" userId="7b3abbdb-3228-44e0-bf94-e40612464da3" providerId="ADAL" clId="{7BC07CAB-F6F7-4D20-9835-7896465AF362}" dt="2020-08-17T07:55:01.423" v="102" actId="26606"/>
          <ac:picMkLst>
            <pc:docMk/>
            <pc:sldMk cId="2572740400" sldId="262"/>
            <ac:picMk id="7" creationId="{DDD8C562-47FE-4685-92FB-BBC81CB0651D}"/>
          </ac:picMkLst>
        </pc:picChg>
      </pc:sldChg>
      <pc:sldChg chg="addSp modSp mod setBg setClrOvrMap">
        <pc:chgData name="Office" userId="7b3abbdb-3228-44e0-bf94-e40612464da3" providerId="ADAL" clId="{7BC07CAB-F6F7-4D20-9835-7896465AF362}" dt="2020-08-17T07:55:39.425" v="110" actId="27636"/>
        <pc:sldMkLst>
          <pc:docMk/>
          <pc:sldMk cId="2803661284" sldId="264"/>
        </pc:sldMkLst>
        <pc:spChg chg="mod">
          <ac:chgData name="Office" userId="7b3abbdb-3228-44e0-bf94-e40612464da3" providerId="ADAL" clId="{7BC07CAB-F6F7-4D20-9835-7896465AF362}" dt="2020-08-17T07:55:29.866" v="103" actId="26606"/>
          <ac:spMkLst>
            <pc:docMk/>
            <pc:sldMk cId="2803661284" sldId="264"/>
            <ac:spMk id="2" creationId="{00000000-0000-0000-0000-000000000000}"/>
          </ac:spMkLst>
        </pc:spChg>
        <pc:spChg chg="mod">
          <ac:chgData name="Office" userId="7b3abbdb-3228-44e0-bf94-e40612464da3" providerId="ADAL" clId="{7BC07CAB-F6F7-4D20-9835-7896465AF362}" dt="2020-08-17T07:55:39.425" v="110" actId="27636"/>
          <ac:spMkLst>
            <pc:docMk/>
            <pc:sldMk cId="2803661284" sldId="264"/>
            <ac:spMk id="8" creationId="{00000000-0000-0000-0000-000000000000}"/>
          </ac:spMkLst>
        </pc:spChg>
        <pc:spChg chg="add">
          <ac:chgData name="Office" userId="7b3abbdb-3228-44e0-bf94-e40612464da3" providerId="ADAL" clId="{7BC07CAB-F6F7-4D20-9835-7896465AF362}" dt="2020-08-17T07:55:29.866" v="103" actId="26606"/>
          <ac:spMkLst>
            <pc:docMk/>
            <pc:sldMk cId="2803661284" sldId="264"/>
            <ac:spMk id="13" creationId="{CF62D2A7-8207-488C-9F46-316BA81A16C8}"/>
          </ac:spMkLst>
        </pc:spChg>
        <pc:picChg chg="mod">
          <ac:chgData name="Office" userId="7b3abbdb-3228-44e0-bf94-e40612464da3" providerId="ADAL" clId="{7BC07CAB-F6F7-4D20-9835-7896465AF362}" dt="2020-08-17T07:55:29.866" v="103" actId="26606"/>
          <ac:picMkLst>
            <pc:docMk/>
            <pc:sldMk cId="2803661284" sldId="264"/>
            <ac:picMk id="4" creationId="{00000000-0000-0000-0000-000000000000}"/>
          </ac:picMkLst>
        </pc:picChg>
      </pc:sldChg>
      <pc:sldChg chg="addSp modSp mod setBg setClrOvrMap">
        <pc:chgData name="Office" userId="7b3abbdb-3228-44e0-bf94-e40612464da3" providerId="ADAL" clId="{7BC07CAB-F6F7-4D20-9835-7896465AF362}" dt="2020-08-17T11:12:01.173" v="235" actId="20577"/>
        <pc:sldMkLst>
          <pc:docMk/>
          <pc:sldMk cId="556045820" sldId="265"/>
        </pc:sldMkLst>
        <pc:spChg chg="mod">
          <ac:chgData name="Office" userId="7b3abbdb-3228-44e0-bf94-e40612464da3" providerId="ADAL" clId="{7BC07CAB-F6F7-4D20-9835-7896465AF362}" dt="2020-08-17T11:12:01.173" v="235" actId="20577"/>
          <ac:spMkLst>
            <pc:docMk/>
            <pc:sldMk cId="556045820" sldId="265"/>
            <ac:spMk id="6" creationId="{00000000-0000-0000-0000-000000000000}"/>
          </ac:spMkLst>
        </pc:spChg>
        <pc:spChg chg="add">
          <ac:chgData name="Office" userId="7b3abbdb-3228-44e0-bf94-e40612464da3" providerId="ADAL" clId="{7BC07CAB-F6F7-4D20-9835-7896465AF362}" dt="2020-08-17T07:55:51.760" v="111" actId="26606"/>
          <ac:spMkLst>
            <pc:docMk/>
            <pc:sldMk cId="556045820" sldId="265"/>
            <ac:spMk id="11" creationId="{5FDF4720-5445-47BE-89FE-E40D1AE6F619}"/>
          </ac:spMkLst>
        </pc:spChg>
        <pc:spChg chg="add">
          <ac:chgData name="Office" userId="7b3abbdb-3228-44e0-bf94-e40612464da3" providerId="ADAL" clId="{7BC07CAB-F6F7-4D20-9835-7896465AF362}" dt="2020-08-17T07:55:51.760" v="111" actId="26606"/>
          <ac:spMkLst>
            <pc:docMk/>
            <pc:sldMk cId="556045820" sldId="265"/>
            <ac:spMk id="13" creationId="{AC8710B4-A815-4082-9E4F-F13A0007090C}"/>
          </ac:spMkLst>
        </pc:spChg>
        <pc:picChg chg="mod">
          <ac:chgData name="Office" userId="7b3abbdb-3228-44e0-bf94-e40612464da3" providerId="ADAL" clId="{7BC07CAB-F6F7-4D20-9835-7896465AF362}" dt="2020-08-17T07:55:51.760" v="111" actId="26606"/>
          <ac:picMkLst>
            <pc:docMk/>
            <pc:sldMk cId="556045820" sldId="265"/>
            <ac:picMk id="5" creationId="{00000000-0000-0000-0000-000000000000}"/>
          </ac:picMkLst>
        </pc:picChg>
      </pc:sldChg>
      <pc:sldChg chg="modSp">
        <pc:chgData name="Office" userId="7b3abbdb-3228-44e0-bf94-e40612464da3" providerId="ADAL" clId="{7BC07CAB-F6F7-4D20-9835-7896465AF362}" dt="2020-08-17T07:56:15.167" v="112"/>
        <pc:sldMkLst>
          <pc:docMk/>
          <pc:sldMk cId="2215548282" sldId="266"/>
        </pc:sldMkLst>
        <pc:graphicFrameChg chg="mod">
          <ac:chgData name="Office" userId="7b3abbdb-3228-44e0-bf94-e40612464da3" providerId="ADAL" clId="{7BC07CAB-F6F7-4D20-9835-7896465AF362}" dt="2020-08-17T07:56:15.167" v="112"/>
          <ac:graphicFrameMkLst>
            <pc:docMk/>
            <pc:sldMk cId="2215548282" sldId="266"/>
            <ac:graphicFrameMk id="6" creationId="{00000000-0000-0000-0000-000000000000}"/>
          </ac:graphicFrameMkLst>
        </pc:graphicFrameChg>
      </pc:sldChg>
      <pc:sldChg chg="addSp delSp modSp del mod setBg setClrOvrMap">
        <pc:chgData name="Office" userId="7b3abbdb-3228-44e0-bf94-e40612464da3" providerId="ADAL" clId="{7BC07CAB-F6F7-4D20-9835-7896465AF362}" dt="2020-08-17T13:20:55.086" v="430" actId="47"/>
        <pc:sldMkLst>
          <pc:docMk/>
          <pc:sldMk cId="2526899568" sldId="267"/>
        </pc:sldMkLst>
        <pc:spChg chg="mod">
          <ac:chgData name="Office" userId="7b3abbdb-3228-44e0-bf94-e40612464da3" providerId="ADAL" clId="{7BC07CAB-F6F7-4D20-9835-7896465AF362}" dt="2020-08-17T07:57:26.350" v="115" actId="26606"/>
          <ac:spMkLst>
            <pc:docMk/>
            <pc:sldMk cId="2526899568" sldId="267"/>
            <ac:spMk id="2" creationId="{00000000-0000-0000-0000-000000000000}"/>
          </ac:spMkLst>
        </pc:spChg>
        <pc:spChg chg="mod">
          <ac:chgData name="Office" userId="7b3abbdb-3228-44e0-bf94-e40612464da3" providerId="ADAL" clId="{7BC07CAB-F6F7-4D20-9835-7896465AF362}" dt="2020-08-17T07:57:26.350" v="115" actId="26606"/>
          <ac:spMkLst>
            <pc:docMk/>
            <pc:sldMk cId="2526899568" sldId="267"/>
            <ac:spMk id="3" creationId="{00000000-0000-0000-0000-000000000000}"/>
          </ac:spMkLst>
        </pc:spChg>
        <pc:spChg chg="add del">
          <ac:chgData name="Office" userId="7b3abbdb-3228-44e0-bf94-e40612464da3" providerId="ADAL" clId="{7BC07CAB-F6F7-4D20-9835-7896465AF362}" dt="2020-08-17T07:57:26.339" v="114" actId="26606"/>
          <ac:spMkLst>
            <pc:docMk/>
            <pc:sldMk cId="2526899568" sldId="267"/>
            <ac:spMk id="9" creationId="{5FDF4720-5445-47BE-89FE-E40D1AE6F619}"/>
          </ac:spMkLst>
        </pc:spChg>
        <pc:spChg chg="add">
          <ac:chgData name="Office" userId="7b3abbdb-3228-44e0-bf94-e40612464da3" providerId="ADAL" clId="{7BC07CAB-F6F7-4D20-9835-7896465AF362}" dt="2020-08-17T07:57:26.350" v="115" actId="26606"/>
          <ac:spMkLst>
            <pc:docMk/>
            <pc:sldMk cId="2526899568" sldId="267"/>
            <ac:spMk id="10" creationId="{EF9B8DF2-C3F5-49A2-94D2-F7B65A0F1F15}"/>
          </ac:spMkLst>
        </pc:spChg>
        <pc:spChg chg="add del">
          <ac:chgData name="Office" userId="7b3abbdb-3228-44e0-bf94-e40612464da3" providerId="ADAL" clId="{7BC07CAB-F6F7-4D20-9835-7896465AF362}" dt="2020-08-17T07:57:26.339" v="114" actId="26606"/>
          <ac:spMkLst>
            <pc:docMk/>
            <pc:sldMk cId="2526899568" sldId="267"/>
            <ac:spMk id="11" creationId="{AC8710B4-A815-4082-9E4F-F13A0007090C}"/>
          </ac:spMkLst>
        </pc:spChg>
        <pc:spChg chg="add">
          <ac:chgData name="Office" userId="7b3abbdb-3228-44e0-bf94-e40612464da3" providerId="ADAL" clId="{7BC07CAB-F6F7-4D20-9835-7896465AF362}" dt="2020-08-17T07:57:26.350" v="115" actId="26606"/>
          <ac:spMkLst>
            <pc:docMk/>
            <pc:sldMk cId="2526899568" sldId="267"/>
            <ac:spMk id="12" creationId="{4330B6AC-E6AB-45E4-A303-C8DE90EB2AAC}"/>
          </ac:spMkLst>
        </pc:spChg>
        <pc:picChg chg="add del mod">
          <ac:chgData name="Office" userId="7b3abbdb-3228-44e0-bf94-e40612464da3" providerId="ADAL" clId="{7BC07CAB-F6F7-4D20-9835-7896465AF362}" dt="2020-08-17T13:18:17.649" v="391" actId="478"/>
          <ac:picMkLst>
            <pc:docMk/>
            <pc:sldMk cId="2526899568" sldId="267"/>
            <ac:picMk id="5" creationId="{1609BAF9-7ED4-410D-AF53-804832990CC4}"/>
          </ac:picMkLst>
        </pc:picChg>
        <pc:picChg chg="add del">
          <ac:chgData name="Office" userId="7b3abbdb-3228-44e0-bf94-e40612464da3" providerId="ADAL" clId="{7BC07CAB-F6F7-4D20-9835-7896465AF362}" dt="2020-08-17T07:57:26.339" v="114" actId="26606"/>
          <ac:picMkLst>
            <pc:docMk/>
            <pc:sldMk cId="2526899568" sldId="267"/>
            <ac:picMk id="5" creationId="{CEBC198E-BFFD-4BDA-8884-F5AB5B775271}"/>
          </ac:picMkLst>
        </pc:picChg>
        <pc:picChg chg="add del">
          <ac:chgData name="Office" userId="7b3abbdb-3228-44e0-bf94-e40612464da3" providerId="ADAL" clId="{7BC07CAB-F6F7-4D20-9835-7896465AF362}" dt="2020-08-17T11:12:41.587" v="236" actId="478"/>
          <ac:picMkLst>
            <pc:docMk/>
            <pc:sldMk cId="2526899568" sldId="267"/>
            <ac:picMk id="7" creationId="{9B5DADCA-A340-42E9-82A1-DA9CB3478B61}"/>
          </ac:picMkLst>
        </pc:picChg>
      </pc:sldChg>
      <pc:sldChg chg="addSp modSp mod ord setBg setClrOvrMap">
        <pc:chgData name="Office" userId="7b3abbdb-3228-44e0-bf94-e40612464da3" providerId="ADAL" clId="{7BC07CAB-F6F7-4D20-9835-7896465AF362}" dt="2020-08-17T13:20:40.168" v="417"/>
        <pc:sldMkLst>
          <pc:docMk/>
          <pc:sldMk cId="3608928716" sldId="268"/>
        </pc:sldMkLst>
        <pc:spChg chg="mod">
          <ac:chgData name="Office" userId="7b3abbdb-3228-44e0-bf94-e40612464da3" providerId="ADAL" clId="{7BC07CAB-F6F7-4D20-9835-7896465AF362}" dt="2020-08-17T07:57:40.853" v="116" actId="26606"/>
          <ac:spMkLst>
            <pc:docMk/>
            <pc:sldMk cId="3608928716" sldId="268"/>
            <ac:spMk id="2" creationId="{00000000-0000-0000-0000-000000000000}"/>
          </ac:spMkLst>
        </pc:spChg>
        <pc:spChg chg="add">
          <ac:chgData name="Office" userId="7b3abbdb-3228-44e0-bf94-e40612464da3" providerId="ADAL" clId="{7BC07CAB-F6F7-4D20-9835-7896465AF362}" dt="2020-08-17T07:57:40.853" v="116" actId="26606"/>
          <ac:spMkLst>
            <pc:docMk/>
            <pc:sldMk cId="3608928716" sldId="268"/>
            <ac:spMk id="7" creationId="{66B332A4-D438-4773-A77F-5ED49A448D9D}"/>
          </ac:spMkLst>
        </pc:spChg>
        <pc:spChg chg="add">
          <ac:chgData name="Office" userId="7b3abbdb-3228-44e0-bf94-e40612464da3" providerId="ADAL" clId="{7BC07CAB-F6F7-4D20-9835-7896465AF362}" dt="2020-08-17T07:57:40.853" v="116" actId="26606"/>
          <ac:spMkLst>
            <pc:docMk/>
            <pc:sldMk cId="3608928716" sldId="268"/>
            <ac:spMk id="9" creationId="{DF9AD32D-FF05-44F4-BD4D-9CEE89B71EB9}"/>
          </ac:spMkLst>
        </pc:spChg>
      </pc:sldChg>
      <pc:sldChg chg="addSp delSp modSp add mod setBg modAnim setClrOvrMap">
        <pc:chgData name="Office" userId="7b3abbdb-3228-44e0-bf94-e40612464da3" providerId="ADAL" clId="{7BC07CAB-F6F7-4D20-9835-7896465AF362}" dt="2020-08-17T10:59:00.137" v="190" actId="20577"/>
        <pc:sldMkLst>
          <pc:docMk/>
          <pc:sldMk cId="1158345103" sldId="269"/>
        </pc:sldMkLst>
        <pc:spChg chg="mod">
          <ac:chgData name="Office" userId="7b3abbdb-3228-44e0-bf94-e40612464da3" providerId="ADAL" clId="{7BC07CAB-F6F7-4D20-9835-7896465AF362}" dt="2020-08-17T10:30:36.915" v="133" actId="26606"/>
          <ac:spMkLst>
            <pc:docMk/>
            <pc:sldMk cId="1158345103" sldId="269"/>
            <ac:spMk id="2" creationId="{00000000-0000-0000-0000-000000000000}"/>
          </ac:spMkLst>
        </pc:spChg>
        <pc:spChg chg="mod ord">
          <ac:chgData name="Office" userId="7b3abbdb-3228-44e0-bf94-e40612464da3" providerId="ADAL" clId="{7BC07CAB-F6F7-4D20-9835-7896465AF362}" dt="2020-08-17T10:59:00.137" v="190" actId="20577"/>
          <ac:spMkLst>
            <pc:docMk/>
            <pc:sldMk cId="1158345103" sldId="269"/>
            <ac:spMk id="3" creationId="{00000000-0000-0000-0000-000000000000}"/>
          </ac:spMkLst>
        </pc:spChg>
        <pc:spChg chg="add del">
          <ac:chgData name="Office" userId="7b3abbdb-3228-44e0-bf94-e40612464da3" providerId="ADAL" clId="{7BC07CAB-F6F7-4D20-9835-7896465AF362}" dt="2020-08-17T10:30:36.915" v="133" actId="26606"/>
          <ac:spMkLst>
            <pc:docMk/>
            <pc:sldMk cId="1158345103" sldId="269"/>
            <ac:spMk id="8" creationId="{AD21898E-86C0-4C8A-A76C-DF33E844C87A}"/>
          </ac:spMkLst>
        </pc:spChg>
        <pc:spChg chg="add del">
          <ac:chgData name="Office" userId="7b3abbdb-3228-44e0-bf94-e40612464da3" providerId="ADAL" clId="{7BC07CAB-F6F7-4D20-9835-7896465AF362}" dt="2020-08-17T10:30:36.915" v="133" actId="26606"/>
          <ac:spMkLst>
            <pc:docMk/>
            <pc:sldMk cId="1158345103" sldId="269"/>
            <ac:spMk id="10" creationId="{5C8F04BD-D093-45D0-B54C-50FDB308B4EE}"/>
          </ac:spMkLst>
        </pc:spChg>
        <pc:picChg chg="add mod">
          <ac:chgData name="Office" userId="7b3abbdb-3228-44e0-bf94-e40612464da3" providerId="ADAL" clId="{7BC07CAB-F6F7-4D20-9835-7896465AF362}" dt="2020-08-17T10:30:57.317" v="135" actId="1076"/>
          <ac:picMkLst>
            <pc:docMk/>
            <pc:sldMk cId="1158345103" sldId="269"/>
            <ac:picMk id="5" creationId="{5167BB99-848B-466D-9311-E47587B8925C}"/>
          </ac:picMkLst>
        </pc:picChg>
      </pc:sldChg>
      <pc:sldChg chg="addSp delSp modSp add mod setBg modClrScheme setClrOvrMap delDesignElem chgLayout modNotesTx">
        <pc:chgData name="Office" userId="7b3abbdb-3228-44e0-bf94-e40612464da3" providerId="ADAL" clId="{7BC07CAB-F6F7-4D20-9835-7896465AF362}" dt="2020-08-17T13:12:51.027" v="380" actId="166"/>
        <pc:sldMkLst>
          <pc:docMk/>
          <pc:sldMk cId="4093210495" sldId="270"/>
        </pc:sldMkLst>
        <pc:spChg chg="mod ord">
          <ac:chgData name="Office" userId="7b3abbdb-3228-44e0-bf94-e40612464da3" providerId="ADAL" clId="{7BC07CAB-F6F7-4D20-9835-7896465AF362}" dt="2020-08-17T13:12:51.027" v="380" actId="166"/>
          <ac:spMkLst>
            <pc:docMk/>
            <pc:sldMk cId="4093210495" sldId="270"/>
            <ac:spMk id="2" creationId="{00000000-0000-0000-0000-000000000000}"/>
          </ac:spMkLst>
        </pc:spChg>
        <pc:spChg chg="del mod ord">
          <ac:chgData name="Office" userId="7b3abbdb-3228-44e0-bf94-e40612464da3" providerId="ADAL" clId="{7BC07CAB-F6F7-4D20-9835-7896465AF362}" dt="2020-08-17T11:30:46.252" v="319" actId="478"/>
          <ac:spMkLst>
            <pc:docMk/>
            <pc:sldMk cId="4093210495" sldId="270"/>
            <ac:spMk id="3" creationId="{00000000-0000-0000-0000-000000000000}"/>
          </ac:spMkLst>
        </pc:spChg>
        <pc:spChg chg="add del mod">
          <ac:chgData name="Office" userId="7b3abbdb-3228-44e0-bf94-e40612464da3" providerId="ADAL" clId="{7BC07CAB-F6F7-4D20-9835-7896465AF362}" dt="2020-08-17T11:22:09.431" v="314" actId="478"/>
          <ac:spMkLst>
            <pc:docMk/>
            <pc:sldMk cId="4093210495" sldId="270"/>
            <ac:spMk id="4" creationId="{0F25966D-E00D-4D67-9058-9328AFEEB9A0}"/>
          </ac:spMkLst>
        </pc:spChg>
        <pc:spChg chg="add del mod">
          <ac:chgData name="Office" userId="7b3abbdb-3228-44e0-bf94-e40612464da3" providerId="ADAL" clId="{7BC07CAB-F6F7-4D20-9835-7896465AF362}" dt="2020-08-17T11:31:30.223" v="325" actId="478"/>
          <ac:spMkLst>
            <pc:docMk/>
            <pc:sldMk cId="4093210495" sldId="270"/>
            <ac:spMk id="7" creationId="{4C2FBD55-BD05-4540-A446-AE5DDDB994FA}"/>
          </ac:spMkLst>
        </pc:spChg>
        <pc:spChg chg="del">
          <ac:chgData name="Office" userId="7b3abbdb-3228-44e0-bf94-e40612464da3" providerId="ADAL" clId="{7BC07CAB-F6F7-4D20-9835-7896465AF362}" dt="2020-08-17T11:20:09.147" v="305" actId="700"/>
          <ac:spMkLst>
            <pc:docMk/>
            <pc:sldMk cId="4093210495" sldId="270"/>
            <ac:spMk id="8" creationId="{025E2AA9-10C9-4A14-BEA3-064CD0131100}"/>
          </ac:spMkLst>
        </pc:spChg>
        <pc:spChg chg="add del mod">
          <ac:chgData name="Office" userId="7b3abbdb-3228-44e0-bf94-e40612464da3" providerId="ADAL" clId="{7BC07CAB-F6F7-4D20-9835-7896465AF362}" dt="2020-08-17T11:30:42.399" v="318" actId="478"/>
          <ac:spMkLst>
            <pc:docMk/>
            <pc:sldMk cId="4093210495" sldId="270"/>
            <ac:spMk id="9" creationId="{DA63D8B4-CA81-4284-ADEA-9FE5E3343298}"/>
          </ac:spMkLst>
        </pc:spChg>
        <pc:spChg chg="del">
          <ac:chgData name="Office" userId="7b3abbdb-3228-44e0-bf94-e40612464da3" providerId="ADAL" clId="{7BC07CAB-F6F7-4D20-9835-7896465AF362}" dt="2020-08-17T11:20:09.147" v="305" actId="700"/>
          <ac:spMkLst>
            <pc:docMk/>
            <pc:sldMk cId="4093210495" sldId="270"/>
            <ac:spMk id="10" creationId="{F076F371-EE61-49EA-AA2A-3582C3AC9BCD}"/>
          </ac:spMkLst>
        </pc:spChg>
        <pc:spChg chg="add del">
          <ac:chgData name="Office" userId="7b3abbdb-3228-44e0-bf94-e40612464da3" providerId="ADAL" clId="{7BC07CAB-F6F7-4D20-9835-7896465AF362}" dt="2020-08-17T11:32:54.478" v="335" actId="26606"/>
          <ac:spMkLst>
            <pc:docMk/>
            <pc:sldMk cId="4093210495" sldId="270"/>
            <ac:spMk id="11" creationId="{03884F1C-A5B9-48B2-AA60-375D30024482}"/>
          </ac:spMkLst>
        </pc:spChg>
        <pc:spChg chg="add del">
          <ac:chgData name="Office" userId="7b3abbdb-3228-44e0-bf94-e40612464da3" providerId="ADAL" clId="{7BC07CAB-F6F7-4D20-9835-7896465AF362}" dt="2020-08-17T11:32:54.478" v="335" actId="26606"/>
          <ac:spMkLst>
            <pc:docMk/>
            <pc:sldMk cId="4093210495" sldId="270"/>
            <ac:spMk id="12" creationId="{25FFC9D2-D020-45DB-B685-1D946BD536C1}"/>
          </ac:spMkLst>
        </pc:spChg>
        <pc:spChg chg="add del">
          <ac:chgData name="Office" userId="7b3abbdb-3228-44e0-bf94-e40612464da3" providerId="ADAL" clId="{7BC07CAB-F6F7-4D20-9835-7896465AF362}" dt="2020-08-17T11:32:44.984" v="332" actId="26606"/>
          <ac:spMkLst>
            <pc:docMk/>
            <pc:sldMk cId="4093210495" sldId="270"/>
            <ac:spMk id="17" creationId="{71B2258F-86CA-4D4D-8270-BC05FCDEBFB3}"/>
          </ac:spMkLst>
        </pc:spChg>
        <pc:spChg chg="add del">
          <ac:chgData name="Office" userId="7b3abbdb-3228-44e0-bf94-e40612464da3" providerId="ADAL" clId="{7BC07CAB-F6F7-4D20-9835-7896465AF362}" dt="2020-08-17T11:32:53.673" v="334" actId="26606"/>
          <ac:spMkLst>
            <pc:docMk/>
            <pc:sldMk cId="4093210495" sldId="270"/>
            <ac:spMk id="19" creationId="{25FFC9D2-D020-45DB-B685-1D946BD536C1}"/>
          </ac:spMkLst>
        </pc:spChg>
        <pc:spChg chg="add del">
          <ac:chgData name="Office" userId="7b3abbdb-3228-44e0-bf94-e40612464da3" providerId="ADAL" clId="{7BC07CAB-F6F7-4D20-9835-7896465AF362}" dt="2020-08-17T11:32:53.673" v="334" actId="26606"/>
          <ac:spMkLst>
            <pc:docMk/>
            <pc:sldMk cId="4093210495" sldId="270"/>
            <ac:spMk id="20" creationId="{03884F1C-A5B9-48B2-AA60-375D30024482}"/>
          </ac:spMkLst>
        </pc:spChg>
        <pc:picChg chg="add del mod ord">
          <ac:chgData name="Office" userId="7b3abbdb-3228-44e0-bf94-e40612464da3" providerId="ADAL" clId="{7BC07CAB-F6F7-4D20-9835-7896465AF362}" dt="2020-08-17T13:09:44.334" v="361" actId="478"/>
          <ac:picMkLst>
            <pc:docMk/>
            <pc:sldMk cId="4093210495" sldId="270"/>
            <ac:picMk id="5" creationId="{8C98BFB1-4D7D-4225-9C8B-32754256D4D4}"/>
          </ac:picMkLst>
        </pc:picChg>
        <pc:picChg chg="del">
          <ac:chgData name="Office" userId="7b3abbdb-3228-44e0-bf94-e40612464da3" providerId="ADAL" clId="{7BC07CAB-F6F7-4D20-9835-7896465AF362}" dt="2020-08-17T10:59:54.754" v="192" actId="478"/>
          <ac:picMkLst>
            <pc:docMk/>
            <pc:sldMk cId="4093210495" sldId="270"/>
            <ac:picMk id="5" creationId="{93EEA067-884E-4D83-8755-B5DD53E0EB32}"/>
          </ac:picMkLst>
        </pc:picChg>
        <pc:picChg chg="add mod">
          <ac:chgData name="Office" userId="7b3abbdb-3228-44e0-bf94-e40612464da3" providerId="ADAL" clId="{7BC07CAB-F6F7-4D20-9835-7896465AF362}" dt="2020-08-17T13:12:30.385" v="376" actId="1076"/>
          <ac:picMkLst>
            <pc:docMk/>
            <pc:sldMk cId="4093210495" sldId="270"/>
            <ac:picMk id="13" creationId="{C9C00820-6CF1-415B-8734-3924AFFCF4C4}"/>
          </ac:picMkLst>
        </pc:picChg>
      </pc:sldChg>
      <pc:sldChg chg="modSp new mod">
        <pc:chgData name="Office" userId="7b3abbdb-3228-44e0-bf94-e40612464da3" providerId="ADAL" clId="{7BC07CAB-F6F7-4D20-9835-7896465AF362}" dt="2020-08-17T13:20:50.992" v="429" actId="20577"/>
        <pc:sldMkLst>
          <pc:docMk/>
          <pc:sldMk cId="2763512270" sldId="271"/>
        </pc:sldMkLst>
        <pc:spChg chg="mod">
          <ac:chgData name="Office" userId="7b3abbdb-3228-44e0-bf94-e40612464da3" providerId="ADAL" clId="{7BC07CAB-F6F7-4D20-9835-7896465AF362}" dt="2020-08-17T13:20:50.992" v="429" actId="20577"/>
          <ac:spMkLst>
            <pc:docMk/>
            <pc:sldMk cId="2763512270" sldId="271"/>
            <ac:spMk id="2" creationId="{54939246-664D-439E-96B0-C26625B44EBF}"/>
          </ac:spMkLst>
        </pc:spChg>
      </pc:sldChg>
      <pc:sldChg chg="addSp delSp modSp add mod setBg">
        <pc:chgData name="Office" userId="7b3abbdb-3228-44e0-bf94-e40612464da3" providerId="ADAL" clId="{7BC07CAB-F6F7-4D20-9835-7896465AF362}" dt="2020-08-17T13:20:24.676" v="415" actId="14100"/>
        <pc:sldMkLst>
          <pc:docMk/>
          <pc:sldMk cId="227607813" sldId="272"/>
        </pc:sldMkLst>
        <pc:spChg chg="del">
          <ac:chgData name="Office" userId="7b3abbdb-3228-44e0-bf94-e40612464da3" providerId="ADAL" clId="{7BC07CAB-F6F7-4D20-9835-7896465AF362}" dt="2020-08-17T13:17:52.539" v="388" actId="478"/>
          <ac:spMkLst>
            <pc:docMk/>
            <pc:sldMk cId="227607813" sldId="272"/>
            <ac:spMk id="2" creationId="{00000000-0000-0000-0000-000000000000}"/>
          </ac:spMkLst>
        </pc:spChg>
        <pc:spChg chg="del">
          <ac:chgData name="Office" userId="7b3abbdb-3228-44e0-bf94-e40612464da3" providerId="ADAL" clId="{7BC07CAB-F6F7-4D20-9835-7896465AF362}" dt="2020-08-17T13:17:50.060" v="387" actId="478"/>
          <ac:spMkLst>
            <pc:docMk/>
            <pc:sldMk cId="227607813" sldId="272"/>
            <ac:spMk id="3" creationId="{00000000-0000-0000-0000-000000000000}"/>
          </ac:spMkLst>
        </pc:spChg>
        <pc:spChg chg="add mod">
          <ac:chgData name="Office" userId="7b3abbdb-3228-44e0-bf94-e40612464da3" providerId="ADAL" clId="{7BC07CAB-F6F7-4D20-9835-7896465AF362}" dt="2020-08-17T13:20:24.676" v="415" actId="14100"/>
          <ac:spMkLst>
            <pc:docMk/>
            <pc:sldMk cId="227607813" sldId="272"/>
            <ac:spMk id="8" creationId="{75E28F2B-9BF8-43B1-BF06-DD56220DF9C9}"/>
          </ac:spMkLst>
        </pc:spChg>
        <pc:spChg chg="add mod">
          <ac:chgData name="Office" userId="7b3abbdb-3228-44e0-bf94-e40612464da3" providerId="ADAL" clId="{7BC07CAB-F6F7-4D20-9835-7896465AF362}" dt="2020-08-17T13:18:53.754" v="395" actId="1076"/>
          <ac:spMkLst>
            <pc:docMk/>
            <pc:sldMk cId="227607813" sldId="272"/>
            <ac:spMk id="9" creationId="{92C613C6-6270-4F37-AA2A-7EB954E9D666}"/>
          </ac:spMkLst>
        </pc:spChg>
        <pc:spChg chg="add">
          <ac:chgData name="Office" userId="7b3abbdb-3228-44e0-bf94-e40612464da3" providerId="ADAL" clId="{7BC07CAB-F6F7-4D20-9835-7896465AF362}" dt="2020-08-17T13:18:09.273" v="390" actId="26606"/>
          <ac:spMkLst>
            <pc:docMk/>
            <pc:sldMk cId="227607813" sldId="272"/>
            <ac:spMk id="10" creationId="{42A4FC2C-047E-45A5-965D-8E1E3BF09BC6}"/>
          </ac:spMkLst>
        </pc:spChg>
        <pc:spChg chg="add mod">
          <ac:chgData name="Office" userId="7b3abbdb-3228-44e0-bf94-e40612464da3" providerId="ADAL" clId="{7BC07CAB-F6F7-4D20-9835-7896465AF362}" dt="2020-08-17T13:19:23.383" v="402" actId="403"/>
          <ac:spMkLst>
            <pc:docMk/>
            <pc:sldMk cId="227607813" sldId="272"/>
            <ac:spMk id="11" creationId="{DC7DD5B8-C82B-4E22-A0B4-B24970E78455}"/>
          </ac:spMkLst>
        </pc:spChg>
        <pc:picChg chg="add mod">
          <ac:chgData name="Office" userId="7b3abbdb-3228-44e0-bf94-e40612464da3" providerId="ADAL" clId="{7BC07CAB-F6F7-4D20-9835-7896465AF362}" dt="2020-08-17T13:18:48.539" v="394" actId="1076"/>
          <ac:picMkLst>
            <pc:docMk/>
            <pc:sldMk cId="227607813" sldId="272"/>
            <ac:picMk id="5" creationId="{0B40FC7B-8591-4EFB-AA21-33B53CF20648}"/>
          </ac:picMkLst>
        </pc:picChg>
      </pc:sldChg>
      <pc:sldChg chg="modSp add del mod">
        <pc:chgData name="Office" userId="7b3abbdb-3228-44e0-bf94-e40612464da3" providerId="ADAL" clId="{7BC07CAB-F6F7-4D20-9835-7896465AF362}" dt="2020-08-17T11:21:11.377" v="310" actId="47"/>
        <pc:sldMkLst>
          <pc:docMk/>
          <pc:sldMk cId="761083337" sldId="272"/>
        </pc:sldMkLst>
        <pc:spChg chg="mod">
          <ac:chgData name="Office" userId="7b3abbdb-3228-44e0-bf94-e40612464da3" providerId="ADAL" clId="{7BC07CAB-F6F7-4D20-9835-7896465AF362}" dt="2020-08-17T11:16:56.529" v="297"/>
          <ac:spMkLst>
            <pc:docMk/>
            <pc:sldMk cId="761083337" sldId="272"/>
            <ac:spMk id="3" creationId="{00000000-0000-0000-0000-000000000000}"/>
          </ac:spMkLst>
        </pc:spChg>
      </pc:sldChg>
      <pc:sldChg chg="addSp delSp modSp add del mod">
        <pc:chgData name="Office" userId="7b3abbdb-3228-44e0-bf94-e40612464da3" providerId="ADAL" clId="{7BC07CAB-F6F7-4D20-9835-7896465AF362}" dt="2020-08-17T13:13:05.157" v="381" actId="47"/>
        <pc:sldMkLst>
          <pc:docMk/>
          <pc:sldMk cId="2197812613" sldId="272"/>
        </pc:sldMkLst>
        <pc:spChg chg="del">
          <ac:chgData name="Office" userId="7b3abbdb-3228-44e0-bf94-e40612464da3" providerId="ADAL" clId="{7BC07CAB-F6F7-4D20-9835-7896465AF362}" dt="2020-08-17T13:09:59.049" v="364" actId="478"/>
          <ac:spMkLst>
            <pc:docMk/>
            <pc:sldMk cId="2197812613" sldId="272"/>
            <ac:spMk id="3" creationId="{00000000-0000-0000-0000-000000000000}"/>
          </ac:spMkLst>
        </pc:spChg>
        <pc:spChg chg="add del mod">
          <ac:chgData name="Office" userId="7b3abbdb-3228-44e0-bf94-e40612464da3" providerId="ADAL" clId="{7BC07CAB-F6F7-4D20-9835-7896465AF362}" dt="2020-08-17T13:10:16.506" v="365" actId="931"/>
          <ac:spMkLst>
            <pc:docMk/>
            <pc:sldMk cId="2197812613" sldId="272"/>
            <ac:spMk id="6" creationId="{8770F156-E1BB-405D-A0E1-3C103464E8F1}"/>
          </ac:spMkLst>
        </pc:spChg>
        <pc:spChg chg="add mod">
          <ac:chgData name="Office" userId="7b3abbdb-3228-44e0-bf94-e40612464da3" providerId="ADAL" clId="{7BC07CAB-F6F7-4D20-9835-7896465AF362}" dt="2020-08-17T13:11:54.954" v="370" actId="21"/>
          <ac:spMkLst>
            <pc:docMk/>
            <pc:sldMk cId="2197812613" sldId="272"/>
            <ac:spMk id="12" creationId="{2CD10C07-27E0-46FC-9A2F-9A371AE12C69}"/>
          </ac:spMkLst>
        </pc:spChg>
        <pc:picChg chg="del">
          <ac:chgData name="Office" userId="7b3abbdb-3228-44e0-bf94-e40612464da3" providerId="ADAL" clId="{7BC07CAB-F6F7-4D20-9835-7896465AF362}" dt="2020-08-17T13:09:55.286" v="363" actId="478"/>
          <ac:picMkLst>
            <pc:docMk/>
            <pc:sldMk cId="2197812613" sldId="272"/>
            <ac:picMk id="5" creationId="{93EEA067-884E-4D83-8755-B5DD53E0EB32}"/>
          </ac:picMkLst>
        </pc:picChg>
        <pc:picChg chg="add del mod">
          <ac:chgData name="Office" userId="7b3abbdb-3228-44e0-bf94-e40612464da3" providerId="ADAL" clId="{7BC07CAB-F6F7-4D20-9835-7896465AF362}" dt="2020-08-17T13:11:54.954" v="370" actId="21"/>
          <ac:picMkLst>
            <pc:docMk/>
            <pc:sldMk cId="2197812613" sldId="272"/>
            <ac:picMk id="9" creationId="{1E0DCF5F-0019-42A0-BAE3-566C25991DF1}"/>
          </ac:picMkLst>
        </pc:picChg>
      </pc:sldChg>
      <pc:sldChg chg="addSp delSp modSp new mod setBg setClrOvrMap modNotesTx">
        <pc:chgData name="Office" userId="7b3abbdb-3228-44e0-bf94-e40612464da3" providerId="ADAL" clId="{7BC07CAB-F6F7-4D20-9835-7896465AF362}" dt="2020-08-17T17:01:57.763" v="683" actId="20577"/>
        <pc:sldMkLst>
          <pc:docMk/>
          <pc:sldMk cId="180784064" sldId="273"/>
        </pc:sldMkLst>
        <pc:spChg chg="mod">
          <ac:chgData name="Office" userId="7b3abbdb-3228-44e0-bf94-e40612464da3" providerId="ADAL" clId="{7BC07CAB-F6F7-4D20-9835-7896465AF362}" dt="2020-08-17T13:25:11.304" v="528" actId="26606"/>
          <ac:spMkLst>
            <pc:docMk/>
            <pc:sldMk cId="180784064" sldId="273"/>
            <ac:spMk id="2" creationId="{8660D9CB-50A3-4EF8-B60E-B4D8F0E330DA}"/>
          </ac:spMkLst>
        </pc:spChg>
        <pc:spChg chg="mod">
          <ac:chgData name="Office" userId="7b3abbdb-3228-44e0-bf94-e40612464da3" providerId="ADAL" clId="{7BC07CAB-F6F7-4D20-9835-7896465AF362}" dt="2020-08-17T17:01:57.763" v="683" actId="20577"/>
          <ac:spMkLst>
            <pc:docMk/>
            <pc:sldMk cId="180784064" sldId="273"/>
            <ac:spMk id="3" creationId="{9C12D5C6-468E-4F25-8A36-1210B42416AB}"/>
          </ac:spMkLst>
        </pc:spChg>
        <pc:spChg chg="add mod">
          <ac:chgData name="Office" userId="7b3abbdb-3228-44e0-bf94-e40612464da3" providerId="ADAL" clId="{7BC07CAB-F6F7-4D20-9835-7896465AF362}" dt="2020-08-17T14:56:51.072" v="665" actId="20577"/>
          <ac:spMkLst>
            <pc:docMk/>
            <pc:sldMk cId="180784064" sldId="273"/>
            <ac:spMk id="4" creationId="{AA06E346-2A95-4CF1-B1A8-F680C8605BD5}"/>
          </ac:spMkLst>
        </pc:spChg>
        <pc:spChg chg="add del">
          <ac:chgData name="Office" userId="7b3abbdb-3228-44e0-bf94-e40612464da3" providerId="ADAL" clId="{7BC07CAB-F6F7-4D20-9835-7896465AF362}" dt="2020-08-17T13:24:58.556" v="525" actId="26606"/>
          <ac:spMkLst>
            <pc:docMk/>
            <pc:sldMk cId="180784064" sldId="273"/>
            <ac:spMk id="9" creationId="{CF62D2A7-8207-488C-9F46-316BA81A16C8}"/>
          </ac:spMkLst>
        </pc:spChg>
        <pc:spChg chg="add del">
          <ac:chgData name="Office" userId="7b3abbdb-3228-44e0-bf94-e40612464da3" providerId="ADAL" clId="{7BC07CAB-F6F7-4D20-9835-7896465AF362}" dt="2020-08-17T13:25:11.281" v="527" actId="26606"/>
          <ac:spMkLst>
            <pc:docMk/>
            <pc:sldMk cId="180784064" sldId="273"/>
            <ac:spMk id="11" creationId="{CF62D2A7-8207-488C-9F46-316BA81A16C8}"/>
          </ac:spMkLst>
        </pc:spChg>
        <pc:spChg chg="add">
          <ac:chgData name="Office" userId="7b3abbdb-3228-44e0-bf94-e40612464da3" providerId="ADAL" clId="{7BC07CAB-F6F7-4D20-9835-7896465AF362}" dt="2020-08-17T13:25:11.304" v="528" actId="26606"/>
          <ac:spMkLst>
            <pc:docMk/>
            <pc:sldMk cId="180784064" sldId="273"/>
            <ac:spMk id="14" creationId="{CF62D2A7-8207-488C-9F46-316BA81A16C8}"/>
          </ac:spMkLst>
        </pc:spChg>
        <pc:picChg chg="add del">
          <ac:chgData name="Office" userId="7b3abbdb-3228-44e0-bf94-e40612464da3" providerId="ADAL" clId="{7BC07CAB-F6F7-4D20-9835-7896465AF362}" dt="2020-08-17T13:24:58.556" v="525" actId="26606"/>
          <ac:picMkLst>
            <pc:docMk/>
            <pc:sldMk cId="180784064" sldId="273"/>
            <ac:picMk id="5" creationId="{DFEF293A-B0D4-4383-A045-68A94807AB77}"/>
          </ac:picMkLst>
        </pc:picChg>
        <pc:picChg chg="add del">
          <ac:chgData name="Office" userId="7b3abbdb-3228-44e0-bf94-e40612464da3" providerId="ADAL" clId="{7BC07CAB-F6F7-4D20-9835-7896465AF362}" dt="2020-08-17T13:25:11.281" v="527" actId="26606"/>
          <ac:picMkLst>
            <pc:docMk/>
            <pc:sldMk cId="180784064" sldId="273"/>
            <ac:picMk id="12" creationId="{684CB28A-FB15-4276-B5D2-65FC58114367}"/>
          </ac:picMkLst>
        </pc:picChg>
        <pc:picChg chg="add">
          <ac:chgData name="Office" userId="7b3abbdb-3228-44e0-bf94-e40612464da3" providerId="ADAL" clId="{7BC07CAB-F6F7-4D20-9835-7896465AF362}" dt="2020-08-17T13:25:11.304" v="528" actId="26606"/>
          <ac:picMkLst>
            <pc:docMk/>
            <pc:sldMk cId="180784064" sldId="273"/>
            <ac:picMk id="15" creationId="{DFEF293A-B0D4-4383-A045-68A94807AB77}"/>
          </ac:picMkLst>
        </pc:picChg>
      </pc:sldChg>
      <pc:sldChg chg="add del">
        <pc:chgData name="Office" userId="7b3abbdb-3228-44e0-bf94-e40612464da3" providerId="ADAL" clId="{7BC07CAB-F6F7-4D20-9835-7896465AF362}" dt="2020-08-17T11:21:14.708" v="311" actId="47"/>
        <pc:sldMkLst>
          <pc:docMk/>
          <pc:sldMk cId="1993852981" sldId="273"/>
        </pc:sldMkLst>
      </pc:sldChg>
      <pc:sldMasterChg chg="add del addSldLayout delSldLayout">
        <pc:chgData name="Office" userId="7b3abbdb-3228-44e0-bf94-e40612464da3" providerId="ADAL" clId="{7BC07CAB-F6F7-4D20-9835-7896465AF362}" dt="2020-08-17T13:17:36.377" v="385" actId="27028"/>
        <pc:sldMasterMkLst>
          <pc:docMk/>
          <pc:sldMasterMk cId="1965791512" sldId="2147483648"/>
        </pc:sldMasterMkLst>
        <pc:sldLayoutChg chg="add del">
          <pc:chgData name="Office" userId="7b3abbdb-3228-44e0-bf94-e40612464da3" providerId="ADAL" clId="{7BC07CAB-F6F7-4D20-9835-7896465AF362}" dt="2020-08-17T13:17:36.377" v="385" actId="27028"/>
          <pc:sldLayoutMkLst>
            <pc:docMk/>
            <pc:sldMasterMk cId="1965791512" sldId="2147483648"/>
            <pc:sldLayoutMk cId="757092943" sldId="2147483649"/>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636443804" sldId="2147483650"/>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155013544" sldId="2147483651"/>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1689356681" sldId="2147483652"/>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4137307562" sldId="2147483653"/>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4215909453" sldId="2147483654"/>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3694864448" sldId="2147483655"/>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909348440" sldId="2147483656"/>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2682790449" sldId="2147483657"/>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2978339763" sldId="2147483658"/>
          </pc:sldLayoutMkLst>
        </pc:sldLayoutChg>
        <pc:sldLayoutChg chg="del">
          <pc:chgData name="Office" userId="7b3abbdb-3228-44e0-bf94-e40612464da3" providerId="ADAL" clId="{7BC07CAB-F6F7-4D20-9835-7896465AF362}" dt="2020-08-17T07:42:48.631" v="0" actId="2696"/>
          <pc:sldLayoutMkLst>
            <pc:docMk/>
            <pc:sldMasterMk cId="1965791512" sldId="2147483648"/>
            <pc:sldLayoutMk cId="2523653200" sldId="2147483659"/>
          </pc:sldLayoutMkLst>
        </pc:sldLayoutChg>
      </pc:sldMasterChg>
      <pc:sldMasterChg chg="modSldLayout">
        <pc:chgData name="Office" userId="7b3abbdb-3228-44e0-bf94-e40612464da3" providerId="ADAL" clId="{7BC07CAB-F6F7-4D20-9835-7896465AF362}" dt="2020-08-17T11:31:58.810" v="327"/>
        <pc:sldMasterMkLst>
          <pc:docMk/>
          <pc:sldMasterMk cId="2375110208" sldId="2147483680"/>
        </pc:sldMasterMkLst>
        <pc:sldLayoutChg chg="delSp">
          <pc:chgData name="Office" userId="7b3abbdb-3228-44e0-bf94-e40612464da3" providerId="ADAL" clId="{7BC07CAB-F6F7-4D20-9835-7896465AF362}" dt="2020-08-17T11:31:58.810" v="327"/>
          <pc:sldLayoutMkLst>
            <pc:docMk/>
            <pc:sldMasterMk cId="2375110208" sldId="2147483680"/>
            <pc:sldLayoutMk cId="1236861853" sldId="2147483696"/>
          </pc:sldLayoutMkLst>
          <pc:spChg chg="del">
            <ac:chgData name="Office" userId="7b3abbdb-3228-44e0-bf94-e40612464da3" providerId="ADAL" clId="{7BC07CAB-F6F7-4D20-9835-7896465AF362}" dt="2020-08-17T11:31:58.810" v="327"/>
            <ac:spMkLst>
              <pc:docMk/>
              <pc:sldMasterMk cId="2375110208" sldId="2147483680"/>
              <pc:sldLayoutMk cId="1236861853" sldId="2147483696"/>
              <ac:spMk id="8" creationId="{16D90D66-BCB9-4229-A829-628874352AC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C33EE2-B06E-4793-B04C-6C8A04E9205A}" type="datetimeFigureOut">
              <a:rPr lang="en-GB" smtClean="0"/>
              <a:t>21/08/2020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C86659-0C34-4553-A730-FB05CA61BD24}" type="slidenum">
              <a:rPr lang="en-GB" smtClean="0"/>
              <a:t>‹#›</a:t>
            </a:fld>
            <a:endParaRPr lang="en-GB"/>
          </a:p>
        </p:txBody>
      </p:sp>
    </p:spTree>
    <p:extLst>
      <p:ext uri="{BB962C8B-B14F-4D97-AF65-F5344CB8AC3E}">
        <p14:creationId xmlns:p14="http://schemas.microsoft.com/office/powerpoint/2010/main" val="3799764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Hi </a:t>
            </a:r>
            <a:r>
              <a:rPr lang="en-GB" err="1"/>
              <a:t>Eveyone</a:t>
            </a:r>
            <a:r>
              <a:rPr lang="en-GB" baseline="0"/>
              <a:t> – good morning</a:t>
            </a:r>
          </a:p>
          <a:p>
            <a:endParaRPr lang="en-GB" baseline="0"/>
          </a:p>
          <a:p>
            <a:r>
              <a:rPr lang="en-GB" baseline="0"/>
              <a:t>This morning I’m going to talk to you about safeguarding in the digital world.</a:t>
            </a:r>
          </a:p>
          <a:p>
            <a:endParaRPr lang="en-GB" baseline="0"/>
          </a:p>
          <a:p>
            <a:r>
              <a:rPr lang="en-GB" baseline="0"/>
              <a:t>I would just like to congratulate Ros and Rachel on their work anniversary – and thank them for inviting me along to talk to you.</a:t>
            </a:r>
          </a:p>
          <a:p>
            <a:endParaRPr lang="en-GB" baseline="0"/>
          </a:p>
          <a:p>
            <a:r>
              <a:rPr lang="en-GB" baseline="0"/>
              <a:t>The areas that I will be covering on our whistle stop tour this morning are:</a:t>
            </a:r>
          </a:p>
          <a:p>
            <a:endParaRPr lang="en-GB" baseline="0"/>
          </a:p>
          <a:p>
            <a:pPr marL="171450" indent="-171450">
              <a:buFont typeface="Arial" panose="020B0604020202020204" pitchFamily="34" charset="0"/>
              <a:buChar char="•"/>
            </a:pPr>
            <a:r>
              <a:rPr lang="en-GB" baseline="0"/>
              <a:t>Key duties and responsibilities – including duty of care</a:t>
            </a:r>
          </a:p>
          <a:p>
            <a:pPr marL="0" indent="0">
              <a:buFont typeface="Arial" panose="020B0604020202020204" pitchFamily="34" charset="0"/>
              <a:buNone/>
            </a:pPr>
            <a:endParaRPr lang="en-GB" baseline="0"/>
          </a:p>
          <a:p>
            <a:pPr marL="0" indent="0">
              <a:buFont typeface="Arial" panose="020B0604020202020204" pitchFamily="34" charset="0"/>
              <a:buNone/>
            </a:pPr>
            <a:r>
              <a:rPr lang="en-GB" baseline="0"/>
              <a:t>And some of the key differences between digital and face to face safeguarding – how we define and recognise abusive behaviour</a:t>
            </a:r>
          </a:p>
          <a:p>
            <a:pPr marL="0" indent="0">
              <a:buFont typeface="Arial" panose="020B0604020202020204" pitchFamily="34" charset="0"/>
              <a:buNone/>
            </a:pPr>
            <a:endParaRPr lang="en-GB" baseline="0"/>
          </a:p>
          <a:p>
            <a:pPr marL="171450" indent="-171450">
              <a:buFont typeface="Arial" panose="020B0604020202020204" pitchFamily="34" charset="0"/>
              <a:buChar char="•"/>
            </a:pPr>
            <a:r>
              <a:rPr lang="en-GB" baseline="0"/>
              <a:t>Public</a:t>
            </a:r>
          </a:p>
          <a:p>
            <a:pPr marL="171450" indent="-171450">
              <a:buFont typeface="Arial" panose="020B0604020202020204" pitchFamily="34" charset="0"/>
              <a:buChar char="•"/>
            </a:pPr>
            <a:r>
              <a:rPr lang="en-GB" baseline="0"/>
              <a:t>Privacy</a:t>
            </a:r>
          </a:p>
          <a:p>
            <a:pPr marL="171450" indent="-171450">
              <a:buFont typeface="Arial" panose="020B0604020202020204" pitchFamily="34" charset="0"/>
              <a:buChar char="•"/>
            </a:pPr>
            <a:r>
              <a:rPr lang="en-GB" baseline="0"/>
              <a:t>Professional and policy</a:t>
            </a:r>
          </a:p>
          <a:p>
            <a:pPr marL="171450" indent="-171450">
              <a:buFont typeface="Arial" panose="020B0604020202020204" pitchFamily="34" charset="0"/>
              <a:buChar char="•"/>
            </a:pPr>
            <a:endParaRPr lang="en-GB" baseline="0"/>
          </a:p>
          <a:p>
            <a:pPr marL="0" indent="0">
              <a:buFont typeface="Arial" panose="020B0604020202020204" pitchFamily="34" charset="0"/>
              <a:buNone/>
            </a:pPr>
            <a:r>
              <a:rPr lang="en-GB" baseline="0"/>
              <a:t>We will also spend some time on confidentiality, boundary setting and reporting.</a:t>
            </a:r>
          </a:p>
          <a:p>
            <a:endParaRPr lang="en-GB"/>
          </a:p>
          <a:p>
            <a:endParaRPr lang="en-GB"/>
          </a:p>
          <a:p>
            <a:endParaRPr lang="en-GB"/>
          </a:p>
          <a:p>
            <a:endParaRPr lang="en-GB"/>
          </a:p>
          <a:p>
            <a:r>
              <a:rPr lang="en-GB"/>
              <a:t>Life and teaching has made a huge step change over</a:t>
            </a:r>
            <a:r>
              <a:rPr lang="en-GB" baseline="0"/>
              <a:t> the past decade more recently online learning has taken centre stage in our new normal – Covid world.</a:t>
            </a:r>
          </a:p>
          <a:p>
            <a:endParaRPr lang="en-GB" baseline="0"/>
          </a:p>
          <a:p>
            <a:r>
              <a:rPr lang="en-GB" baseline="0"/>
              <a:t>safeguarding is no longer confined to face to face encounters but presents us with challenges in the digital virtual world</a:t>
            </a:r>
          </a:p>
          <a:p>
            <a:endParaRPr lang="en-GB" baseline="0"/>
          </a:p>
          <a:p>
            <a:r>
              <a:rPr lang="en-GB" baseline="0"/>
              <a:t>Students are increasingly in contact with you through a range of apps and platforms accessible through a range of devices – </a:t>
            </a:r>
          </a:p>
          <a:p>
            <a:endParaRPr lang="en-GB" baseline="0"/>
          </a:p>
          <a:p>
            <a:r>
              <a:rPr lang="en-GB" baseline="0"/>
              <a:t>we have become ‘digital by default’  - and with that come the challenges of misinformation, social isolation, uncertainty and risk. </a:t>
            </a:r>
          </a:p>
          <a:p>
            <a:endParaRPr lang="en-GB" baseline="0"/>
          </a:p>
          <a:p>
            <a:r>
              <a:rPr lang="en-GB" baseline="0"/>
              <a:t>We and our students now have the opportunity to connect right across the world, meeting people, sharing information and making money.  </a:t>
            </a:r>
          </a:p>
          <a:p>
            <a:endParaRPr lang="en-GB" baseline="0"/>
          </a:p>
          <a:p>
            <a:r>
              <a:rPr lang="en-GB" baseline="0"/>
              <a:t>Inherent in this is risk of bullying, harassment, cyber hate, CSE and trafficking.</a:t>
            </a:r>
          </a:p>
          <a:p>
            <a:endParaRPr lang="en-GB" baseline="0"/>
          </a:p>
          <a:p>
            <a:r>
              <a:rPr lang="en-GB" baseline="0"/>
              <a:t>Cyberbullying is bullying online and any form of anti-social behaviour over the internet or via a mobile device. </a:t>
            </a:r>
          </a:p>
          <a:p>
            <a:endParaRPr lang="en-GB" baseline="0"/>
          </a:p>
          <a:p>
            <a:r>
              <a:rPr lang="en-GB" baseline="0"/>
              <a:t>It is an attack or abuse, using technology, which is intended to cause another person harm, distress or personal loss.</a:t>
            </a:r>
          </a:p>
          <a:p>
            <a:endParaRPr lang="en-GB" baseline="0"/>
          </a:p>
          <a:p>
            <a:r>
              <a:rPr lang="en-GB" baseline="0"/>
              <a:t>There are of course the difficulties for social media platforms engaging with corporate responsibility and reducing risk to its users.</a:t>
            </a:r>
          </a:p>
          <a:p>
            <a:endParaRPr lang="en-GB" baseline="0"/>
          </a:p>
          <a:p>
            <a:r>
              <a:rPr lang="en-GB" baseline="0"/>
              <a:t>Privacy and our understanding of this becomes increasingly complex and opaque.</a:t>
            </a:r>
          </a:p>
          <a:p>
            <a:endParaRPr lang="en-GB" baseline="0"/>
          </a:p>
          <a:p>
            <a:r>
              <a:rPr lang="en-GB" baseline="0"/>
              <a:t>Mix this with commercialisation and profiling – we have a myriad of opportunities for things to go wrong putting privacy and security and student and personal safeguarding at risk.</a:t>
            </a:r>
          </a:p>
          <a:p>
            <a:endParaRPr lang="en-GB" baseline="0"/>
          </a:p>
          <a:p>
            <a:r>
              <a:rPr lang="en-GB" baseline="0"/>
              <a:t>As teachers and leaders working with adults it is important that we have a firm grasp and understanding of safe technology use.  </a:t>
            </a:r>
          </a:p>
          <a:p>
            <a:endParaRPr lang="en-GB" baseline="0"/>
          </a:p>
          <a:p>
            <a:r>
              <a:rPr lang="en-GB" baseline="0"/>
              <a:t>A need to be leaders in modelling positive media role modelling – establishing clear boundaries, expectations and confidentiality.</a:t>
            </a:r>
          </a:p>
          <a:p>
            <a:endParaRPr lang="en-GB" baseline="0"/>
          </a:p>
          <a:p>
            <a:r>
              <a:rPr lang="en-GB" baseline="0"/>
              <a:t>Forums and tools used often vary and include a range of electronic devices often linked to forums or chat rooms, from the privacy of their own home, or in public venues such as coffee shops and public transport.  </a:t>
            </a:r>
          </a:p>
          <a:p>
            <a:endParaRPr lang="en-GB" baseline="0"/>
          </a:p>
          <a:p>
            <a:r>
              <a:rPr lang="en-GB" baseline="0"/>
              <a:t>The tool may be a computer or laptop, a mobile phone, a camera or recording device, a tablet or games-console or simply email or mobile text messaging. </a:t>
            </a:r>
          </a:p>
          <a:p>
            <a:endParaRPr lang="en-GB" baseline="0"/>
          </a:p>
          <a:p>
            <a:r>
              <a:rPr lang="en-GB" baseline="0"/>
              <a:t>We are going to be touching on some of these issues in this session, but with the limited time available  it is not going to be an in depth coverage – for that we will need more time.</a:t>
            </a:r>
          </a:p>
        </p:txBody>
      </p:sp>
      <p:sp>
        <p:nvSpPr>
          <p:cNvPr id="4" name="Slide Number Placeholder 3"/>
          <p:cNvSpPr>
            <a:spLocks noGrp="1"/>
          </p:cNvSpPr>
          <p:nvPr>
            <p:ph type="sldNum" sz="quarter" idx="10"/>
          </p:nvPr>
        </p:nvSpPr>
        <p:spPr/>
        <p:txBody>
          <a:bodyPr/>
          <a:lstStyle/>
          <a:p>
            <a:fld id="{41E9A529-66BC-4265-ABB4-8233EDA4D6F3}"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396356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https://bit.ly/Pandasafeguard</a:t>
            </a:r>
          </a:p>
        </p:txBody>
      </p:sp>
      <p:sp>
        <p:nvSpPr>
          <p:cNvPr id="4" name="Slide Number Placeholder 3"/>
          <p:cNvSpPr>
            <a:spLocks noGrp="1"/>
          </p:cNvSpPr>
          <p:nvPr>
            <p:ph type="sldNum" sz="quarter" idx="5"/>
          </p:nvPr>
        </p:nvSpPr>
        <p:spPr/>
        <p:txBody>
          <a:bodyPr/>
          <a:lstStyle/>
          <a:p>
            <a:fld id="{7BC86659-0C34-4553-A730-FB05CA61BD24}" type="slidenum">
              <a:rPr lang="en-GB" smtClean="0"/>
              <a:t>11</a:t>
            </a:fld>
            <a:endParaRPr lang="en-GB"/>
          </a:p>
        </p:txBody>
      </p:sp>
    </p:spTree>
    <p:extLst>
      <p:ext uri="{BB962C8B-B14F-4D97-AF65-F5344CB8AC3E}">
        <p14:creationId xmlns:p14="http://schemas.microsoft.com/office/powerpoint/2010/main" val="4180543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what are our responsibilities in our roles</a:t>
            </a:r>
            <a:r>
              <a:rPr lang="en-GB" baseline="0"/>
              <a:t> working with adults in workplace settings.</a:t>
            </a:r>
          </a:p>
          <a:p>
            <a:endParaRPr lang="en-GB" baseline="0"/>
          </a:p>
          <a:p>
            <a:r>
              <a:rPr lang="en-GB" baseline="0"/>
              <a:t>Duty of Care </a:t>
            </a:r>
          </a:p>
          <a:p>
            <a:endParaRPr lang="en-GB" baseline="0"/>
          </a:p>
          <a:p>
            <a:r>
              <a:rPr lang="en-GB" baseline="0"/>
              <a:t>Reasonable Measures</a:t>
            </a:r>
          </a:p>
          <a:p>
            <a:endParaRPr lang="en-GB" baseline="0"/>
          </a:p>
          <a:p>
            <a:r>
              <a:rPr lang="en-GB" baseline="0"/>
              <a:t>Appropriate Actions </a:t>
            </a:r>
          </a:p>
          <a:p>
            <a:endParaRPr lang="en-GB" baseline="0"/>
          </a:p>
          <a:p>
            <a:r>
              <a:rPr lang="en-GB" baseline="0"/>
              <a:t>Also the requirement to pass on concerns – safeguarding is everybody's responsibility </a:t>
            </a:r>
          </a:p>
          <a:p>
            <a:endParaRPr lang="en-GB" baseline="0"/>
          </a:p>
          <a:p>
            <a:r>
              <a:rPr lang="en-GB"/>
              <a:t>So what are our responsibilities in our roles</a:t>
            </a:r>
            <a:r>
              <a:rPr lang="en-GB" baseline="0"/>
              <a:t> working with adults in workplace settings.</a:t>
            </a:r>
          </a:p>
          <a:p>
            <a:endParaRPr lang="en-GB" baseline="0"/>
          </a:p>
          <a:p>
            <a:endParaRPr lang="en-GB" baseline="0"/>
          </a:p>
          <a:p>
            <a:pPr marL="0" indent="0">
              <a:buNone/>
            </a:pPr>
            <a:r>
              <a:rPr lang="en-GB" sz="1200" b="1"/>
              <a:t>How do I fulfil my duty of care?</a:t>
            </a:r>
          </a:p>
          <a:p>
            <a:r>
              <a:rPr lang="en-GB" sz="1200"/>
              <a:t>You must do ‘what is reasonable in all the circumstances’ to safeguard and promote the welfare of your students</a:t>
            </a:r>
          </a:p>
          <a:p>
            <a:r>
              <a:rPr lang="en-GB" sz="1200"/>
              <a:t>Your actions should be those of a reasonable person in the circumstances</a:t>
            </a:r>
          </a:p>
          <a:p>
            <a:r>
              <a:rPr lang="en-GB" sz="1200"/>
              <a:t>Take into account factors including age, health and how, where and with what resources their education is being delivered</a:t>
            </a:r>
          </a:p>
          <a:p>
            <a:r>
              <a:rPr lang="en-GB" sz="1200"/>
              <a:t>You should always act in accordance with the procedures and guidelines provided for you by the organisation in which you are situated</a:t>
            </a:r>
          </a:p>
          <a:p>
            <a:endParaRPr lang="en-GB"/>
          </a:p>
        </p:txBody>
      </p:sp>
      <p:sp>
        <p:nvSpPr>
          <p:cNvPr id="4" name="Slide Number Placeholder 3"/>
          <p:cNvSpPr>
            <a:spLocks noGrp="1"/>
          </p:cNvSpPr>
          <p:nvPr>
            <p:ph type="sldNum" sz="quarter" idx="10"/>
          </p:nvPr>
        </p:nvSpPr>
        <p:spPr/>
        <p:txBody>
          <a:bodyPr/>
          <a:lstStyle/>
          <a:p>
            <a:fld id="{41E9A529-66BC-4265-ABB4-8233EDA4D6F3}"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3691697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200000"/>
              </a:lnSpc>
              <a:buFont typeface="Arial" panose="020B0604020202020204" pitchFamily="34" charset="0"/>
              <a:buChar char="•"/>
            </a:pPr>
            <a:r>
              <a:rPr lang="en-GB" sz="1800"/>
              <a:t>Discuss 3 Types</a:t>
            </a:r>
          </a:p>
          <a:p>
            <a:pPr marL="171450" indent="-171450">
              <a:lnSpc>
                <a:spcPct val="200000"/>
              </a:lnSpc>
              <a:buFont typeface="Arial" panose="020B0604020202020204" pitchFamily="34" charset="0"/>
              <a:buChar char="•"/>
            </a:pPr>
            <a:endParaRPr lang="en-GB" sz="1800"/>
          </a:p>
          <a:p>
            <a:pPr marL="171450" indent="-171450">
              <a:lnSpc>
                <a:spcPct val="200000"/>
              </a:lnSpc>
              <a:buFont typeface="Arial" panose="020B0604020202020204" pitchFamily="34" charset="0"/>
              <a:buChar char="•"/>
            </a:pPr>
            <a:r>
              <a:rPr lang="en-GB" sz="1800" err="1"/>
              <a:t>Upskirting</a:t>
            </a:r>
            <a:r>
              <a:rPr lang="en-GB" sz="1800"/>
              <a:t>?</a:t>
            </a:r>
          </a:p>
          <a:p>
            <a:pPr marL="171450" indent="-171450">
              <a:lnSpc>
                <a:spcPct val="200000"/>
              </a:lnSpc>
              <a:buFont typeface="Arial" panose="020B0604020202020204" pitchFamily="34" charset="0"/>
              <a:buChar char="•"/>
            </a:pPr>
            <a:r>
              <a:rPr lang="en-GB" sz="1800"/>
              <a:t>Facebook</a:t>
            </a:r>
          </a:p>
          <a:p>
            <a:pPr marL="171450" indent="-171450">
              <a:lnSpc>
                <a:spcPct val="200000"/>
              </a:lnSpc>
              <a:buFont typeface="Arial" panose="020B0604020202020204" pitchFamily="34" charset="0"/>
              <a:buChar char="•"/>
            </a:pPr>
            <a:r>
              <a:rPr lang="en-GB" sz="1800"/>
              <a:t>Online/ Cyber Bullying and </a:t>
            </a:r>
            <a:r>
              <a:rPr lang="en-GB" sz="1800" err="1"/>
              <a:t>Harrassment</a:t>
            </a:r>
            <a:endParaRPr lang="en-GB" sz="1800"/>
          </a:p>
        </p:txBody>
      </p:sp>
      <p:sp>
        <p:nvSpPr>
          <p:cNvPr id="4" name="Slide Number Placeholder 3"/>
          <p:cNvSpPr>
            <a:spLocks noGrp="1"/>
          </p:cNvSpPr>
          <p:nvPr>
            <p:ph type="sldNum" sz="quarter" idx="10"/>
          </p:nvPr>
        </p:nvSpPr>
        <p:spPr/>
        <p:txBody>
          <a:bodyPr/>
          <a:lstStyle/>
          <a:p>
            <a:fld id="{41E9A529-66BC-4265-ABB4-8233EDA4D6F3}"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2852857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200000"/>
              </a:lnSpc>
              <a:buFont typeface="Arial" panose="020B0604020202020204" pitchFamily="34" charset="0"/>
              <a:buChar char="•"/>
            </a:pPr>
            <a:r>
              <a:rPr lang="en-GB" sz="1800"/>
              <a:t>Bullying</a:t>
            </a:r>
          </a:p>
          <a:p>
            <a:pPr marL="171450" indent="-171450">
              <a:lnSpc>
                <a:spcPct val="200000"/>
              </a:lnSpc>
              <a:buFont typeface="Arial" panose="020B0604020202020204" pitchFamily="34" charset="0"/>
              <a:buChar char="•"/>
            </a:pPr>
            <a:r>
              <a:rPr lang="en-GB" sz="1800"/>
              <a:t>Harassment</a:t>
            </a:r>
          </a:p>
          <a:p>
            <a:pPr marL="171450" indent="-171450">
              <a:lnSpc>
                <a:spcPct val="200000"/>
              </a:lnSpc>
              <a:buFont typeface="Arial" panose="020B0604020202020204" pitchFamily="34" charset="0"/>
              <a:buChar char="•"/>
            </a:pPr>
            <a:r>
              <a:rPr lang="en-GB" sz="1800" err="1"/>
              <a:t>Upskirting</a:t>
            </a:r>
            <a:endParaRPr lang="en-GB" sz="1800"/>
          </a:p>
          <a:p>
            <a:pPr marL="171450" indent="-171450">
              <a:lnSpc>
                <a:spcPct val="200000"/>
              </a:lnSpc>
              <a:buFont typeface="Arial" panose="020B0604020202020204" pitchFamily="34" charset="0"/>
              <a:buChar char="•"/>
            </a:pPr>
            <a:r>
              <a:rPr lang="en-GB" sz="1800"/>
              <a:t>Sexual</a:t>
            </a:r>
            <a:r>
              <a:rPr lang="en-GB" sz="1800" baseline="0"/>
              <a:t> abuse</a:t>
            </a:r>
            <a:endParaRPr lang="en-GB" sz="1800"/>
          </a:p>
          <a:p>
            <a:pPr marL="171450" indent="-171450">
              <a:lnSpc>
                <a:spcPct val="200000"/>
              </a:lnSpc>
              <a:buFont typeface="Arial" panose="020B0604020202020204" pitchFamily="34" charset="0"/>
              <a:buChar char="•"/>
            </a:pPr>
            <a:r>
              <a:rPr lang="en-GB" sz="1800"/>
              <a:t>Spreading malicious and abusive rumours and gossiping</a:t>
            </a:r>
          </a:p>
          <a:p>
            <a:pPr marL="171450" indent="-171450">
              <a:lnSpc>
                <a:spcPct val="200000"/>
              </a:lnSpc>
              <a:buFont typeface="Arial" panose="020B0604020202020204" pitchFamily="34" charset="0"/>
              <a:buChar char="•"/>
            </a:pPr>
            <a:r>
              <a:rPr lang="en-GB" sz="1800"/>
              <a:t>Emailing or texting you with threatening or intimidating remarks</a:t>
            </a:r>
          </a:p>
          <a:p>
            <a:pPr marL="171450" indent="-171450">
              <a:lnSpc>
                <a:spcPct val="200000"/>
              </a:lnSpc>
              <a:buFont typeface="Arial" panose="020B0604020202020204" pitchFamily="34" charset="0"/>
              <a:buChar char="•"/>
            </a:pPr>
            <a:r>
              <a:rPr lang="en-GB" sz="1800"/>
              <a:t>Mobbing (a group or gang that target you)</a:t>
            </a:r>
          </a:p>
          <a:p>
            <a:pPr marL="171450" indent="-171450">
              <a:lnSpc>
                <a:spcPct val="200000"/>
              </a:lnSpc>
              <a:buFont typeface="Arial" panose="020B0604020202020204" pitchFamily="34" charset="0"/>
              <a:buChar char="•"/>
            </a:pPr>
            <a:r>
              <a:rPr lang="en-GB" sz="1800"/>
              <a:t>Harassing you repeatedly</a:t>
            </a:r>
          </a:p>
          <a:p>
            <a:pPr marL="171450" indent="-171450">
              <a:lnSpc>
                <a:spcPct val="200000"/>
              </a:lnSpc>
              <a:buFont typeface="Arial" panose="020B0604020202020204" pitchFamily="34" charset="0"/>
              <a:buChar char="•"/>
            </a:pPr>
            <a:r>
              <a:rPr lang="en-GB" sz="1800"/>
              <a:t>Intimidation and blackmail</a:t>
            </a:r>
          </a:p>
          <a:p>
            <a:pPr marL="171450" indent="-171450">
              <a:lnSpc>
                <a:spcPct val="200000"/>
              </a:lnSpc>
              <a:buFont typeface="Arial" panose="020B0604020202020204" pitchFamily="34" charset="0"/>
              <a:buChar char="•"/>
            </a:pPr>
            <a:r>
              <a:rPr lang="en-GB" sz="1800"/>
              <a:t>Stalking you on-line and continually harassing you</a:t>
            </a:r>
          </a:p>
          <a:p>
            <a:pPr marL="171450" indent="-171450">
              <a:lnSpc>
                <a:spcPct val="200000"/>
              </a:lnSpc>
              <a:buFont typeface="Arial" panose="020B0604020202020204" pitchFamily="34" charset="0"/>
              <a:buChar char="•"/>
            </a:pPr>
            <a:r>
              <a:rPr lang="en-GB" sz="1800"/>
              <a:t>Posting embarrassing or humiliating images or video’s without your consent.</a:t>
            </a:r>
          </a:p>
          <a:p>
            <a:pPr marL="171450" indent="-171450">
              <a:lnSpc>
                <a:spcPct val="200000"/>
              </a:lnSpc>
              <a:buFont typeface="Arial" panose="020B0604020202020204" pitchFamily="34" charset="0"/>
              <a:buChar char="•"/>
            </a:pPr>
            <a:r>
              <a:rPr lang="en-GB" sz="1800"/>
              <a:t>Posting your private details on-line without consent</a:t>
            </a:r>
          </a:p>
          <a:p>
            <a:pPr marL="171450" indent="-171450">
              <a:lnSpc>
                <a:spcPct val="200000"/>
              </a:lnSpc>
              <a:buFont typeface="Arial" panose="020B0604020202020204" pitchFamily="34" charset="0"/>
              <a:buChar char="•"/>
            </a:pPr>
            <a:r>
              <a:rPr lang="en-GB" sz="1800"/>
              <a:t>General Bullying or Stalking</a:t>
            </a:r>
          </a:p>
          <a:p>
            <a:pPr marL="171450" indent="-171450">
              <a:lnSpc>
                <a:spcPct val="200000"/>
              </a:lnSpc>
              <a:buFont typeface="Arial" panose="020B0604020202020204" pitchFamily="34" charset="0"/>
              <a:buChar char="•"/>
            </a:pPr>
            <a:r>
              <a:rPr lang="en-GB" sz="1800"/>
              <a:t>Grooming enticing or goading you on-line to self-harm or commit a crime</a:t>
            </a:r>
          </a:p>
          <a:p>
            <a:pPr marL="171450" indent="-171450">
              <a:lnSpc>
                <a:spcPct val="200000"/>
              </a:lnSpc>
              <a:buFont typeface="Arial" panose="020B0604020202020204" pitchFamily="34" charset="0"/>
              <a:buChar char="•"/>
            </a:pPr>
            <a:r>
              <a:rPr lang="en-GB" sz="1800"/>
              <a:t>Setting up a false profile, Identity fraud or identity theft</a:t>
            </a:r>
          </a:p>
          <a:p>
            <a:pPr marL="171450" indent="-171450">
              <a:lnSpc>
                <a:spcPct val="200000"/>
              </a:lnSpc>
              <a:buFont typeface="Arial" panose="020B0604020202020204" pitchFamily="34" charset="0"/>
              <a:buChar char="•"/>
            </a:pPr>
            <a:r>
              <a:rPr lang="en-GB" sz="1800"/>
              <a:t>Using gaming sites to attack or bully you</a:t>
            </a:r>
          </a:p>
          <a:p>
            <a:pPr marL="171450" indent="-171450">
              <a:lnSpc>
                <a:spcPct val="200000"/>
              </a:lnSpc>
              <a:buFont typeface="Arial" panose="020B0604020202020204" pitchFamily="34" charset="0"/>
              <a:buChar char="•"/>
            </a:pPr>
            <a:r>
              <a:rPr lang="en-GB" sz="1800"/>
              <a:t>Theft, Fraud or deception over the internet</a:t>
            </a:r>
          </a:p>
          <a:p>
            <a:pPr marL="171450" indent="-171450">
              <a:lnSpc>
                <a:spcPct val="200000"/>
              </a:lnSpc>
              <a:buFont typeface="Arial" panose="020B0604020202020204" pitchFamily="34" charset="0"/>
              <a:buChar char="•"/>
            </a:pPr>
            <a:r>
              <a:rPr lang="en-GB" sz="1800"/>
              <a:t>trolling, </a:t>
            </a:r>
          </a:p>
          <a:p>
            <a:pPr marL="171450" indent="-171450">
              <a:lnSpc>
                <a:spcPct val="200000"/>
              </a:lnSpc>
              <a:buFont typeface="Arial" panose="020B0604020202020204" pitchFamily="34" charset="0"/>
              <a:buChar char="•"/>
            </a:pPr>
            <a:endParaRPr lang="en-GB" sz="1800"/>
          </a:p>
        </p:txBody>
      </p:sp>
      <p:sp>
        <p:nvSpPr>
          <p:cNvPr id="4" name="Slide Number Placeholder 3"/>
          <p:cNvSpPr>
            <a:spLocks noGrp="1"/>
          </p:cNvSpPr>
          <p:nvPr>
            <p:ph type="sldNum" sz="quarter" idx="10"/>
          </p:nvPr>
        </p:nvSpPr>
        <p:spPr/>
        <p:txBody>
          <a:bodyPr/>
          <a:lstStyle/>
          <a:p>
            <a:fld id="{41E9A529-66BC-4265-ABB4-8233EDA4D6F3}"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1681438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These are generic definitions</a:t>
            </a:r>
          </a:p>
          <a:p>
            <a:endParaRPr lang="en-GB" baseline="0"/>
          </a:p>
          <a:p>
            <a:r>
              <a:rPr lang="en-GB" baseline="0"/>
              <a:t>There is no agreed definition for bullying in the workplace </a:t>
            </a:r>
          </a:p>
          <a:p>
            <a:endParaRPr lang="en-GB" baseline="0"/>
          </a:p>
          <a:p>
            <a:r>
              <a:rPr lang="en-GB" baseline="0"/>
              <a:t>You will also need to be aware of the definitions found in safeguarding around physical, emotional, sexual abuse and neglect.</a:t>
            </a:r>
          </a:p>
          <a:p>
            <a:endParaRPr lang="en-GB" baseline="0"/>
          </a:p>
          <a:p>
            <a:r>
              <a:rPr lang="en-GB" baseline="0"/>
              <a:t>These should be found in policy guidance both in your organisation settings – and in workplace settings – this can sometimes be problematic when you have small organisations with few organisational policies</a:t>
            </a:r>
          </a:p>
          <a:p>
            <a:endParaRPr lang="en-GB" baseline="0"/>
          </a:p>
          <a:p>
            <a:r>
              <a:rPr lang="en-GB" baseline="0"/>
              <a:t>So conversations with your students about acceptable and unacceptable behaviour at the start of a placement is important.</a:t>
            </a:r>
          </a:p>
          <a:p>
            <a:endParaRPr lang="en-GB" baseline="0"/>
          </a:p>
          <a:p>
            <a:r>
              <a:rPr lang="en-GB" baseline="0"/>
              <a:t>Clear guidance about boundaries, confidentiality and passing on concerns is vital to give students the confidence to highlight issues early and seek help and support.</a:t>
            </a:r>
          </a:p>
          <a:p>
            <a:endParaRPr lang="en-GB" baseline="0"/>
          </a:p>
          <a:p>
            <a:r>
              <a:rPr lang="en-GB" baseline="0"/>
              <a:t>This also means that you need to have a secure understanding of what the expectations of your organisation are and how to recognise, respond and report concerns.</a:t>
            </a:r>
          </a:p>
          <a:p>
            <a:endParaRPr lang="en-GB" baseline="0"/>
          </a:p>
          <a:p>
            <a:endParaRPr lang="en-GB"/>
          </a:p>
        </p:txBody>
      </p:sp>
      <p:sp>
        <p:nvSpPr>
          <p:cNvPr id="4" name="Slide Number Placeholder 3"/>
          <p:cNvSpPr>
            <a:spLocks noGrp="1"/>
          </p:cNvSpPr>
          <p:nvPr>
            <p:ph type="sldNum" sz="quarter" idx="10"/>
          </p:nvPr>
        </p:nvSpPr>
        <p:spPr/>
        <p:txBody>
          <a:bodyPr/>
          <a:lstStyle/>
          <a:p>
            <a:fld id="{41E9A529-66BC-4265-ABB4-8233EDA4D6F3}"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1832452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are four main areas that we need to think about</a:t>
            </a:r>
            <a:r>
              <a:rPr lang="en-GB" baseline="0"/>
              <a:t> and model with students and apprentices.</a:t>
            </a:r>
          </a:p>
          <a:p>
            <a:endParaRPr lang="en-GB"/>
          </a:p>
          <a:p>
            <a:r>
              <a:rPr lang="en-GB"/>
              <a:t>What is in the </a:t>
            </a:r>
            <a:r>
              <a:rPr lang="en-GB" b="1"/>
              <a:t>public</a:t>
            </a:r>
            <a:r>
              <a:rPr lang="en-GB"/>
              <a:t> domain – what could you find out about your students – what could they find out about you? Name, date of birth, school, children, inappropriate posts or pictures,</a:t>
            </a:r>
            <a:r>
              <a:rPr lang="en-GB" baseline="0"/>
              <a:t> contacts/friends – what do you want to keep private?  How often do you check your privacy settings. </a:t>
            </a:r>
          </a:p>
          <a:p>
            <a:endParaRPr lang="en-GB" baseline="0"/>
          </a:p>
          <a:p>
            <a:r>
              <a:rPr lang="en-GB" baseline="0"/>
              <a:t>Using a pseudonym – as a work contact</a:t>
            </a:r>
          </a:p>
          <a:p>
            <a:endParaRPr lang="en-GB" baseline="0"/>
          </a:p>
          <a:p>
            <a:r>
              <a:rPr lang="en-GB" baseline="0"/>
              <a:t>Your professional information listed by tour employer/organisation or college.</a:t>
            </a:r>
          </a:p>
          <a:p>
            <a:endParaRPr lang="en-GB" baseline="0"/>
          </a:p>
          <a:p>
            <a:r>
              <a:rPr lang="en-GB" b="1" baseline="0"/>
              <a:t>Private</a:t>
            </a:r>
            <a:r>
              <a:rPr lang="en-GB" baseline="0"/>
              <a:t>: Think of it as inviting a guest into your house – you wouldn’t necessarily give them a tour of your bedroom or private/confidential information.  </a:t>
            </a:r>
          </a:p>
          <a:p>
            <a:endParaRPr lang="en-GB" baseline="0"/>
          </a:p>
          <a:p>
            <a:r>
              <a:rPr lang="en-GB" baseline="0"/>
              <a:t>If you have not checked out and limited access to the information out there in the virtual world – there is a wealth of information that you can find out – </a:t>
            </a:r>
          </a:p>
          <a:p>
            <a:endParaRPr lang="en-GB" baseline="0"/>
          </a:p>
          <a:p>
            <a:r>
              <a:rPr lang="en-GB" baseline="0"/>
              <a:t>It’s a good exercise to do as a team in your workplace – just spend 15 mins seeing what information you can glean about your colleagues online! You will be surprised!</a:t>
            </a:r>
          </a:p>
          <a:p>
            <a:endParaRPr lang="en-GB" baseline="0"/>
          </a:p>
          <a:p>
            <a:r>
              <a:rPr lang="en-GB" b="1" baseline="0"/>
              <a:t>Policy</a:t>
            </a:r>
            <a:r>
              <a:rPr lang="en-GB" baseline="0"/>
              <a:t>: Have you read an understood your acceptable use policy/ safeguarding/ Dignity at work policy – your understanding of the expectations written in these policies is vital if you are to safeguard your students – there will be expected standards and requirements to act covered in all of these – above and beyond your duty of care.</a:t>
            </a:r>
          </a:p>
          <a:p>
            <a:endParaRPr lang="en-GB" baseline="0"/>
          </a:p>
          <a:p>
            <a:r>
              <a:rPr lang="en-GB" baseline="0"/>
              <a:t>Because you are working primarily with adults – the issues of reporting on can be challenging – what are the organisations expectations – how do these differ from the students? </a:t>
            </a:r>
          </a:p>
          <a:p>
            <a:endParaRPr lang="en-GB" baseline="0"/>
          </a:p>
          <a:p>
            <a:r>
              <a:rPr lang="en-GB" baseline="0"/>
              <a:t>Having that initial conversation with the student about this will make clear what is expected of you, and more importantly signal to the student that they have a listening and supportive relationship to access with their concerns.</a:t>
            </a:r>
          </a:p>
          <a:p>
            <a:endParaRPr lang="en-GB" baseline="0"/>
          </a:p>
          <a:p>
            <a:r>
              <a:rPr lang="en-GB" baseline="0"/>
              <a:t>Do you know how and who to report concerns to – this will usually be through the organisation they are training/working for.  </a:t>
            </a:r>
          </a:p>
          <a:p>
            <a:endParaRPr lang="en-GB" baseline="0"/>
          </a:p>
          <a:p>
            <a:endParaRPr lang="en-GB"/>
          </a:p>
        </p:txBody>
      </p:sp>
      <p:sp>
        <p:nvSpPr>
          <p:cNvPr id="4" name="Slide Number Placeholder 3"/>
          <p:cNvSpPr>
            <a:spLocks noGrp="1"/>
          </p:cNvSpPr>
          <p:nvPr>
            <p:ph type="sldNum" sz="quarter" idx="5"/>
          </p:nvPr>
        </p:nvSpPr>
        <p:spPr/>
        <p:txBody>
          <a:bodyPr/>
          <a:lstStyle/>
          <a:p>
            <a:fld id="{7BC86659-0C34-4553-A730-FB05CA61BD24}" type="slidenum">
              <a:rPr lang="en-GB" smtClean="0"/>
              <a:t>6</a:t>
            </a:fld>
            <a:endParaRPr lang="en-GB"/>
          </a:p>
        </p:txBody>
      </p:sp>
    </p:spTree>
    <p:extLst>
      <p:ext uri="{BB962C8B-B14F-4D97-AF65-F5344CB8AC3E}">
        <p14:creationId xmlns:p14="http://schemas.microsoft.com/office/powerpoint/2010/main" val="2727296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10"/>
          </p:nvPr>
        </p:nvSpPr>
        <p:spPr/>
        <p:txBody>
          <a:bodyPr/>
          <a:lstStyle/>
          <a:p>
            <a:fld id="{41E9A529-66BC-4265-ABB4-8233EDA4D6F3}"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3690845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1E9A529-66BC-4265-ABB4-8233EDA4D6F3}"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1983221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BC86659-0C34-4553-A730-FB05CA61BD24}" type="slidenum">
              <a:rPr lang="en-GB" smtClean="0"/>
              <a:t>9</a:t>
            </a:fld>
            <a:endParaRPr lang="en-GB"/>
          </a:p>
        </p:txBody>
      </p:sp>
    </p:spTree>
    <p:extLst>
      <p:ext uri="{BB962C8B-B14F-4D97-AF65-F5344CB8AC3E}">
        <p14:creationId xmlns:p14="http://schemas.microsoft.com/office/powerpoint/2010/main" val="3088743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84548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38504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54537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BD1276B-FEB4-4B78-A38A-9306066EEC87}" type="datetimeFigureOut">
              <a:rPr lang="en-GB" smtClean="0"/>
              <a:t>21/08/2020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6BA5AE-D9D3-40FC-B6FA-84F47F726D4D}" type="slidenum">
              <a:rPr lang="en-GB" smtClean="0"/>
              <a:t>‹#›</a:t>
            </a:fld>
            <a:endParaRPr lang="en-GB"/>
          </a:p>
        </p:txBody>
      </p:sp>
    </p:spTree>
    <p:extLst>
      <p:ext uri="{BB962C8B-B14F-4D97-AF65-F5344CB8AC3E}">
        <p14:creationId xmlns:p14="http://schemas.microsoft.com/office/powerpoint/2010/main" val="757092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00575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7952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55038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73512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3952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743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46577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3989121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51934199"/>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75110208"/>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63270394"/>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D1276B-FEB4-4B78-A38A-9306066EEC87}" type="datetimeFigureOut">
              <a:rPr lang="en-GB" smtClean="0"/>
              <a:t>21/08/2020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6BA5AE-D9D3-40FC-B6FA-84F47F726D4D}" type="slidenum">
              <a:rPr lang="en-GB" smtClean="0"/>
              <a:t>‹#›</a:t>
            </a:fld>
            <a:endParaRPr lang="en-GB"/>
          </a:p>
        </p:txBody>
      </p:sp>
    </p:spTree>
    <p:extLst>
      <p:ext uri="{BB962C8B-B14F-4D97-AF65-F5344CB8AC3E}">
        <p14:creationId xmlns:p14="http://schemas.microsoft.com/office/powerpoint/2010/main" val="196579151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87275778"/>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15109072"/>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4281606"/>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77540983"/>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2056535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96667921"/>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62062276"/>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E83-0388-45C0-8EC4-D69663B91F4D}" type="datetimeFigureOut">
              <a:rPr lang="en-GB" smtClean="0">
                <a:solidFill>
                  <a:prstClr val="black">
                    <a:tint val="75000"/>
                  </a:prstClr>
                </a:solidFill>
              </a:rPr>
              <a:pPr/>
              <a:t>21/08/2020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B8628-1315-4CD4-AD4F-F384B78C1BD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42202873"/>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respectme.org.uk/adults/online-bullying/" TargetMode="External"/><Relationship Id="rId2" Type="http://schemas.openxmlformats.org/officeDocument/2006/relationships/hyperlink" Target="https://www.ncsc.gov.uk/news/home-working-increases-in-response-to-covid-19" TargetMode="External"/><Relationship Id="rId1" Type="http://schemas.openxmlformats.org/officeDocument/2006/relationships/slideLayout" Target="../slideLayouts/slideLayout5.xml"/><Relationship Id="rId5" Type="http://schemas.openxmlformats.org/officeDocument/2006/relationships/hyperlink" Target="https://www.getsafeonline.org/" TargetMode="External"/><Relationship Id="rId4" Type="http://schemas.openxmlformats.org/officeDocument/2006/relationships/hyperlink" Target="https://www.ageuk.org.uk/globalassets/age-uk/documents/information-guides/ageukil4_internet_security_inf.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021821" y="3812954"/>
            <a:ext cx="6465287" cy="1516014"/>
          </a:xfrm>
          <a:prstGeom prst="rect">
            <a:avLst/>
          </a:prstGeom>
        </p:spPr>
        <p:txBody>
          <a:bodyPr vert="horz" lIns="91440" tIns="45720" rIns="91440" bIns="45720" rtlCol="0" anchor="b">
            <a:normAutofit fontScale="77500" lnSpcReduction="20000"/>
          </a:bodyPr>
          <a:lstStyle/>
          <a:p>
            <a:pPr>
              <a:lnSpc>
                <a:spcPct val="90000"/>
              </a:lnSpc>
              <a:spcBef>
                <a:spcPct val="0"/>
              </a:spcBef>
              <a:spcAft>
                <a:spcPts val="600"/>
              </a:spcAft>
            </a:pPr>
            <a:r>
              <a:rPr lang="en-US" sz="4800" b="1" kern="1200">
                <a:solidFill>
                  <a:srgbClr val="FFFFFF"/>
                </a:solidFill>
                <a:latin typeface="+mj-lt"/>
                <a:ea typeface="+mj-ea"/>
                <a:cs typeface="+mj-cs"/>
              </a:rPr>
              <a:t>Considerations for </a:t>
            </a:r>
          </a:p>
          <a:p>
            <a:pPr>
              <a:lnSpc>
                <a:spcPct val="90000"/>
              </a:lnSpc>
              <a:spcBef>
                <a:spcPct val="0"/>
              </a:spcBef>
              <a:spcAft>
                <a:spcPts val="600"/>
              </a:spcAft>
            </a:pPr>
            <a:r>
              <a:rPr lang="en-US" sz="4800" b="1" kern="1200">
                <a:solidFill>
                  <a:srgbClr val="FFFFFF"/>
                </a:solidFill>
                <a:latin typeface="+mj-lt"/>
                <a:ea typeface="+mj-ea"/>
                <a:cs typeface="+mj-cs"/>
              </a:rPr>
              <a:t>Digital </a:t>
            </a:r>
          </a:p>
          <a:p>
            <a:pPr>
              <a:lnSpc>
                <a:spcPct val="90000"/>
              </a:lnSpc>
              <a:spcBef>
                <a:spcPct val="0"/>
              </a:spcBef>
              <a:spcAft>
                <a:spcPts val="600"/>
              </a:spcAft>
            </a:pPr>
            <a:r>
              <a:rPr lang="en-US" sz="4800" b="1" kern="1200">
                <a:solidFill>
                  <a:srgbClr val="FFFFFF"/>
                </a:solidFill>
                <a:latin typeface="+mj-lt"/>
                <a:ea typeface="+mj-ea"/>
                <a:cs typeface="+mj-cs"/>
              </a:rPr>
              <a:t>Safeguarding</a:t>
            </a:r>
          </a:p>
        </p:txBody>
      </p:sp>
      <p:pic>
        <p:nvPicPr>
          <p:cNvPr id="4" name="Content Placeholder 3"/>
          <p:cNvPicPr>
            <a:picLocks noChangeAspect="1"/>
          </p:cNvPicPr>
          <p:nvPr/>
        </p:nvPicPr>
        <p:blipFill rotWithShape="1">
          <a:blip r:embed="rId3"/>
          <a:srcRect r="554" b="-3"/>
          <a:stretch/>
        </p:blipFill>
        <p:spPr>
          <a:xfrm>
            <a:off x="317635" y="321733"/>
            <a:ext cx="4151681" cy="3026834"/>
          </a:xfrm>
          <a:prstGeom prst="rect">
            <a:avLst/>
          </a:prstGeom>
        </p:spPr>
      </p:pic>
      <p:pic>
        <p:nvPicPr>
          <p:cNvPr id="5" name="Picture 4"/>
          <p:cNvPicPr>
            <a:picLocks noChangeAspect="1"/>
          </p:cNvPicPr>
          <p:nvPr/>
        </p:nvPicPr>
        <p:blipFill rotWithShape="1">
          <a:blip r:embed="rId4"/>
          <a:srcRect l="8124" r="13035" b="1"/>
          <a:stretch/>
        </p:blipFill>
        <p:spPr>
          <a:xfrm>
            <a:off x="4638955" y="321733"/>
            <a:ext cx="3539976" cy="2985818"/>
          </a:xfrm>
          <a:prstGeom prst="rect">
            <a:avLst/>
          </a:prstGeom>
        </p:spPr>
      </p:pic>
      <p:pic>
        <p:nvPicPr>
          <p:cNvPr id="3" name="Picture 2">
            <a:extLst>
              <a:ext uri="{FF2B5EF4-FFF2-40B4-BE49-F238E27FC236}">
                <a16:creationId xmlns:a16="http://schemas.microsoft.com/office/drawing/2014/main" id="{A00E2449-88EE-49A0-BC69-ED74FF314E2F}"/>
              </a:ext>
            </a:extLst>
          </p:cNvPr>
          <p:cNvPicPr>
            <a:picLocks noChangeAspect="1"/>
          </p:cNvPicPr>
          <p:nvPr/>
        </p:nvPicPr>
        <p:blipFill rotWithShape="1">
          <a:blip r:embed="rId5"/>
          <a:srcRect t="2651"/>
          <a:stretch/>
        </p:blipFill>
        <p:spPr>
          <a:xfrm>
            <a:off x="8348570" y="321734"/>
            <a:ext cx="3535590" cy="2985818"/>
          </a:xfrm>
          <a:prstGeom prst="rect">
            <a:avLst/>
          </a:prstGeom>
        </p:spPr>
      </p:pic>
      <p:cxnSp>
        <p:nvCxnSpPr>
          <p:cNvPr id="33" name="Straight Connector 32">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Picture 6" descr="A person sitting at a table in front of a computer&#10;&#10;Description automatically generated"/>
          <p:cNvPicPr>
            <a:picLocks noChangeAspect="1"/>
          </p:cNvPicPr>
          <p:nvPr/>
        </p:nvPicPr>
        <p:blipFill rotWithShape="1">
          <a:blip r:embed="rId6"/>
          <a:srcRect l="10754" r="23957" b="2"/>
          <a:stretch/>
        </p:blipFill>
        <p:spPr>
          <a:xfrm>
            <a:off x="317635" y="3509433"/>
            <a:ext cx="4160452" cy="3026833"/>
          </a:xfrm>
          <a:prstGeom prst="rect">
            <a:avLst/>
          </a:prstGeom>
        </p:spPr>
      </p:pic>
      <p:sp>
        <p:nvSpPr>
          <p:cNvPr id="6" name="TextBox 5">
            <a:extLst>
              <a:ext uri="{FF2B5EF4-FFF2-40B4-BE49-F238E27FC236}">
                <a16:creationId xmlns:a16="http://schemas.microsoft.com/office/drawing/2014/main" id="{D109523F-B12A-44D4-B62B-60C1BF048D73}"/>
              </a:ext>
            </a:extLst>
          </p:cNvPr>
          <p:cNvSpPr txBox="1"/>
          <p:nvPr/>
        </p:nvSpPr>
        <p:spPr>
          <a:xfrm>
            <a:off x="5138287" y="5622324"/>
            <a:ext cx="3857432" cy="369332"/>
          </a:xfrm>
          <a:prstGeom prst="rect">
            <a:avLst/>
          </a:prstGeom>
          <a:noFill/>
        </p:spPr>
        <p:txBody>
          <a:bodyPr wrap="square" rtlCol="0">
            <a:spAutoFit/>
          </a:bodyPr>
          <a:lstStyle/>
          <a:p>
            <a:r>
              <a:rPr lang="en-GB">
                <a:solidFill>
                  <a:schemeClr val="bg1"/>
                </a:solidFill>
              </a:rPr>
              <a:t>Dr Shan Jones</a:t>
            </a:r>
          </a:p>
        </p:txBody>
      </p:sp>
    </p:spTree>
    <p:extLst>
      <p:ext uri="{BB962C8B-B14F-4D97-AF65-F5344CB8AC3E}">
        <p14:creationId xmlns:p14="http://schemas.microsoft.com/office/powerpoint/2010/main" val="633263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2555631" y="1441938"/>
            <a:ext cx="7080738" cy="3974124"/>
          </a:xfrm>
        </p:spPr>
        <p:txBody>
          <a:bodyPr vert="horz" lIns="91440" tIns="45720" rIns="91440" bIns="45720" rtlCol="0" anchor="ctr">
            <a:normAutofit/>
          </a:bodyPr>
          <a:lstStyle/>
          <a:p>
            <a:pPr algn="ctr"/>
            <a:br>
              <a:rPr lang="en-US" sz="5400">
                <a:solidFill>
                  <a:schemeClr val="bg1">
                    <a:lumMod val="95000"/>
                    <a:lumOff val="5000"/>
                  </a:schemeClr>
                </a:solidFill>
              </a:rPr>
            </a:br>
            <a:r>
              <a:rPr lang="en-US" sz="5400">
                <a:solidFill>
                  <a:schemeClr val="bg1">
                    <a:lumMod val="95000"/>
                    <a:lumOff val="5000"/>
                  </a:schemeClr>
                </a:solidFill>
              </a:rPr>
              <a:t>Any questions?</a:t>
            </a:r>
            <a:br>
              <a:rPr lang="en-US" sz="5400">
                <a:solidFill>
                  <a:schemeClr val="bg1">
                    <a:lumMod val="95000"/>
                    <a:lumOff val="5000"/>
                  </a:schemeClr>
                </a:solidFill>
              </a:rPr>
            </a:br>
            <a:br>
              <a:rPr lang="en-US" sz="5400">
                <a:solidFill>
                  <a:schemeClr val="bg1">
                    <a:lumMod val="95000"/>
                    <a:lumOff val="5000"/>
                  </a:schemeClr>
                </a:solidFill>
              </a:rPr>
            </a:br>
            <a:r>
              <a:rPr lang="en-US" sz="5400">
                <a:solidFill>
                  <a:schemeClr val="bg1">
                    <a:lumMod val="95000"/>
                    <a:lumOff val="5000"/>
                  </a:schemeClr>
                </a:solidFill>
              </a:rPr>
              <a:t>Thank you</a:t>
            </a:r>
            <a:br>
              <a:rPr lang="en-US" sz="5400">
                <a:solidFill>
                  <a:schemeClr val="bg1">
                    <a:lumMod val="95000"/>
                    <a:lumOff val="5000"/>
                  </a:schemeClr>
                </a:solidFill>
              </a:rPr>
            </a:br>
            <a:endParaRPr lang="en-US" sz="5400">
              <a:solidFill>
                <a:schemeClr val="bg1">
                  <a:lumMod val="95000"/>
                  <a:lumOff val="5000"/>
                </a:schemeClr>
              </a:solidFill>
            </a:endParaRPr>
          </a:p>
        </p:txBody>
      </p:sp>
    </p:spTree>
    <p:extLst>
      <p:ext uri="{BB962C8B-B14F-4D97-AF65-F5344CB8AC3E}">
        <p14:creationId xmlns:p14="http://schemas.microsoft.com/office/powerpoint/2010/main" val="360892871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0D9CB-50A3-4EF8-B60E-B4D8F0E330DA}"/>
              </a:ext>
            </a:extLst>
          </p:cNvPr>
          <p:cNvSpPr>
            <a:spLocks noGrp="1"/>
          </p:cNvSpPr>
          <p:nvPr>
            <p:ph type="title"/>
          </p:nvPr>
        </p:nvSpPr>
        <p:spPr>
          <a:xfrm>
            <a:off x="762001" y="803325"/>
            <a:ext cx="5314536" cy="1325563"/>
          </a:xfrm>
        </p:spPr>
        <p:txBody>
          <a:bodyPr>
            <a:normAutofit/>
          </a:bodyPr>
          <a:lstStyle/>
          <a:p>
            <a:r>
              <a:rPr lang="en-GB"/>
              <a:t>Understanding Safeguarding Level 2</a:t>
            </a:r>
          </a:p>
        </p:txBody>
      </p:sp>
      <p:sp>
        <p:nvSpPr>
          <p:cNvPr id="3" name="Content Placeholder 2">
            <a:extLst>
              <a:ext uri="{FF2B5EF4-FFF2-40B4-BE49-F238E27FC236}">
                <a16:creationId xmlns:a16="http://schemas.microsoft.com/office/drawing/2014/main" id="{9C12D5C6-468E-4F25-8A36-1210B42416AB}"/>
              </a:ext>
            </a:extLst>
          </p:cNvPr>
          <p:cNvSpPr>
            <a:spLocks noGrp="1"/>
          </p:cNvSpPr>
          <p:nvPr>
            <p:ph idx="1"/>
          </p:nvPr>
        </p:nvSpPr>
        <p:spPr>
          <a:xfrm>
            <a:off x="762000" y="2279018"/>
            <a:ext cx="5314543" cy="3375920"/>
          </a:xfrm>
        </p:spPr>
        <p:txBody>
          <a:bodyPr anchor="t">
            <a:normAutofit/>
          </a:bodyPr>
          <a:lstStyle/>
          <a:p>
            <a:pPr marL="0" indent="0">
              <a:buNone/>
            </a:pPr>
            <a:r>
              <a:rPr lang="en-GB" sz="1800"/>
              <a:t>Next course:</a:t>
            </a:r>
          </a:p>
          <a:p>
            <a:endParaRPr lang="en-GB" sz="2400">
              <a:effectLst/>
              <a:latin typeface="Calibri" panose="020F0502020204030204" pitchFamily="34" charset="0"/>
              <a:ea typeface="Calibri" panose="020F0502020204030204" pitchFamily="34" charset="0"/>
            </a:endParaRPr>
          </a:p>
          <a:p>
            <a:r>
              <a:rPr lang="en-GB" sz="2400">
                <a:effectLst/>
                <a:latin typeface="Calibri" panose="020F0502020204030204" pitchFamily="34" charset="0"/>
                <a:ea typeface="Calibri" panose="020F0502020204030204" pitchFamily="34" charset="0"/>
              </a:rPr>
              <a:t>Monday 14</a:t>
            </a:r>
            <a:r>
              <a:rPr lang="en-GB" sz="2400" baseline="30000">
                <a:effectLst/>
                <a:latin typeface="Calibri" panose="020F0502020204030204" pitchFamily="34" charset="0"/>
                <a:ea typeface="Calibri" panose="020F0502020204030204" pitchFamily="34" charset="0"/>
              </a:rPr>
              <a:t>th</a:t>
            </a:r>
            <a:r>
              <a:rPr lang="en-GB" sz="2400">
                <a:effectLst/>
                <a:latin typeface="Calibri" panose="020F0502020204030204" pitchFamily="34" charset="0"/>
                <a:ea typeface="Calibri" panose="020F0502020204030204" pitchFamily="34" charset="0"/>
              </a:rPr>
              <a:t> and Wednesday 16</a:t>
            </a:r>
            <a:r>
              <a:rPr lang="en-GB" sz="2400" baseline="30000">
                <a:effectLst/>
                <a:latin typeface="Calibri" panose="020F0502020204030204" pitchFamily="34" charset="0"/>
                <a:ea typeface="Calibri" panose="020F0502020204030204" pitchFamily="34" charset="0"/>
              </a:rPr>
              <a:t>th</a:t>
            </a:r>
            <a:r>
              <a:rPr lang="en-GB" sz="2400">
                <a:effectLst/>
                <a:latin typeface="Calibri" panose="020F0502020204030204" pitchFamily="34" charset="0"/>
                <a:ea typeface="Calibri" panose="020F0502020204030204" pitchFamily="34" charset="0"/>
              </a:rPr>
              <a:t> September (10-11.30 online)</a:t>
            </a:r>
          </a:p>
          <a:p>
            <a:r>
              <a:rPr lang="en-GB" sz="2400">
                <a:effectLst/>
                <a:latin typeface="Calibri" panose="020F0502020204030204" pitchFamily="34" charset="0"/>
                <a:ea typeface="Calibri" panose="020F0502020204030204" pitchFamily="34" charset="0"/>
              </a:rPr>
              <a:t>Monday 21</a:t>
            </a:r>
            <a:r>
              <a:rPr lang="en-GB" sz="2400" baseline="30000">
                <a:effectLst/>
                <a:latin typeface="Calibri" panose="020F0502020204030204" pitchFamily="34" charset="0"/>
                <a:ea typeface="Calibri" panose="020F0502020204030204" pitchFamily="34" charset="0"/>
              </a:rPr>
              <a:t>st</a:t>
            </a:r>
            <a:r>
              <a:rPr lang="en-GB" sz="2400">
                <a:effectLst/>
                <a:latin typeface="Calibri" panose="020F0502020204030204" pitchFamily="34" charset="0"/>
                <a:ea typeface="Calibri" panose="020F0502020204030204" pitchFamily="34" charset="0"/>
              </a:rPr>
              <a:t> and Wednesday 23</a:t>
            </a:r>
            <a:r>
              <a:rPr lang="en-GB" sz="2400" baseline="30000">
                <a:effectLst/>
                <a:latin typeface="Calibri" panose="020F0502020204030204" pitchFamily="34" charset="0"/>
                <a:ea typeface="Calibri" panose="020F0502020204030204" pitchFamily="34" charset="0"/>
              </a:rPr>
              <a:t>rd</a:t>
            </a:r>
            <a:r>
              <a:rPr lang="en-GB" sz="2400">
                <a:effectLst/>
                <a:latin typeface="Calibri" panose="020F0502020204030204" pitchFamily="34" charset="0"/>
                <a:ea typeface="Calibri" panose="020F0502020204030204" pitchFamily="34" charset="0"/>
              </a:rPr>
              <a:t> September 2-3.30 pm</a:t>
            </a:r>
          </a:p>
          <a:p>
            <a:pPr marL="0" indent="0">
              <a:buNone/>
            </a:pPr>
            <a:r>
              <a:rPr lang="en-GB" sz="1800">
                <a:effectLst/>
                <a:latin typeface="Calibri" panose="020F0502020204030204" pitchFamily="34" charset="0"/>
                <a:ea typeface="Calibri" panose="020F0502020204030204" pitchFamily="34" charset="0"/>
              </a:rPr>
              <a:t> </a:t>
            </a:r>
          </a:p>
          <a:p>
            <a:endParaRPr lang="en-GB" sz="1800"/>
          </a:p>
        </p:txBody>
      </p:sp>
      <p:sp>
        <p:nvSpPr>
          <p:cNvPr id="14"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4">
            <a:extLst>
              <a:ext uri="{FF2B5EF4-FFF2-40B4-BE49-F238E27FC236}">
                <a16:creationId xmlns:a16="http://schemas.microsoft.com/office/drawing/2014/main" id="{DFEF293A-B0D4-4383-A045-68A94807AB77}"/>
              </a:ext>
            </a:extLst>
          </p:cNvPr>
          <p:cNvPicPr>
            <a:picLocks noChangeAspect="1"/>
          </p:cNvPicPr>
          <p:nvPr/>
        </p:nvPicPr>
        <p:blipFill rotWithShape="1">
          <a:blip r:embed="rId3"/>
          <a:srcRect l="19852" r="15915" b="2"/>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4" name="TextBox 3">
            <a:extLst>
              <a:ext uri="{FF2B5EF4-FFF2-40B4-BE49-F238E27FC236}">
                <a16:creationId xmlns:a16="http://schemas.microsoft.com/office/drawing/2014/main" id="{AA06E346-2A95-4CF1-B1A8-F680C8605BD5}"/>
              </a:ext>
            </a:extLst>
          </p:cNvPr>
          <p:cNvSpPr txBox="1"/>
          <p:nvPr/>
        </p:nvSpPr>
        <p:spPr>
          <a:xfrm>
            <a:off x="410817" y="6122504"/>
            <a:ext cx="9329531" cy="369332"/>
          </a:xfrm>
          <a:prstGeom prst="rect">
            <a:avLst/>
          </a:prstGeom>
          <a:noFill/>
        </p:spPr>
        <p:txBody>
          <a:bodyPr wrap="square" rtlCol="0">
            <a:spAutoFit/>
          </a:bodyPr>
          <a:lstStyle/>
          <a:p>
            <a:r>
              <a:rPr lang="en-GB"/>
              <a:t>Book at: https://</a:t>
            </a:r>
            <a:r>
              <a:rPr lang="en-GB">
                <a:solidFill>
                  <a:srgbClr val="00FFFF"/>
                </a:solidFill>
              </a:rPr>
              <a:t>bit.ly/safepanda2</a:t>
            </a:r>
          </a:p>
        </p:txBody>
      </p:sp>
    </p:spTree>
    <p:extLst>
      <p:ext uri="{BB962C8B-B14F-4D97-AF65-F5344CB8AC3E}">
        <p14:creationId xmlns:p14="http://schemas.microsoft.com/office/powerpoint/2010/main" val="180784064"/>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7B440-FDC5-4E04-B0B7-1469BD3642B4}"/>
              </a:ext>
            </a:extLst>
          </p:cNvPr>
          <p:cNvSpPr>
            <a:spLocks noGrp="1"/>
          </p:cNvSpPr>
          <p:nvPr>
            <p:ph type="title"/>
          </p:nvPr>
        </p:nvSpPr>
        <p:spPr>
          <a:xfrm>
            <a:off x="804673" y="1445494"/>
            <a:ext cx="3616856" cy="4376572"/>
          </a:xfrm>
        </p:spPr>
        <p:txBody>
          <a:bodyPr anchor="ctr">
            <a:normAutofit/>
          </a:bodyPr>
          <a:lstStyle/>
          <a:p>
            <a:r>
              <a:rPr lang="en-GB" sz="4800">
                <a:latin typeface="Museo 300" panose="02000000000000000000" pitchFamily="50" charset="0"/>
              </a:rPr>
              <a:t>Useful sites</a:t>
            </a:r>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EBDAEF1-357F-43E0-8281-A16D38BF0017}"/>
              </a:ext>
            </a:extLst>
          </p:cNvPr>
          <p:cNvSpPr>
            <a:spLocks noGrp="1"/>
          </p:cNvSpPr>
          <p:nvPr>
            <p:ph idx="1"/>
          </p:nvPr>
        </p:nvSpPr>
        <p:spPr>
          <a:xfrm>
            <a:off x="5733535" y="469557"/>
            <a:ext cx="6339016" cy="5931243"/>
          </a:xfrm>
        </p:spPr>
        <p:txBody>
          <a:bodyPr anchor="ctr">
            <a:normAutofit/>
          </a:bodyPr>
          <a:lstStyle/>
          <a:p>
            <a:r>
              <a:rPr lang="en-GB" sz="2200">
                <a:solidFill>
                  <a:schemeClr val="bg1"/>
                </a:solidFill>
                <a:latin typeface="Museo 300" panose="02000000000000000000" pitchFamily="50" charset="0"/>
                <a:hlinkClick r:id="rId2"/>
              </a:rPr>
              <a:t>https://www.ncsc.gov.uk/news/home-working-increases-in-response-to-covid-19</a:t>
            </a:r>
            <a:endParaRPr lang="en-GB" sz="2200">
              <a:solidFill>
                <a:schemeClr val="bg1"/>
              </a:solidFill>
              <a:latin typeface="Museo 300" panose="02000000000000000000" pitchFamily="50" charset="0"/>
            </a:endParaRPr>
          </a:p>
          <a:p>
            <a:pPr>
              <a:spcAft>
                <a:spcPts val="800"/>
              </a:spcAft>
            </a:pPr>
            <a:r>
              <a:rPr lang="en-GB" sz="2200" u="sng">
                <a:solidFill>
                  <a:schemeClr val="bg1"/>
                </a:solidFill>
                <a:effectLst/>
                <a:latin typeface="Museo 300" panose="02000000000000000000" pitchFamily="50" charset="0"/>
                <a:ea typeface="Calibri" panose="020F0502020204030204" pitchFamily="34" charset="0"/>
                <a:cs typeface="Times New Roman" panose="02020603050405020304" pitchFamily="18" charset="0"/>
                <a:hlinkClick r:id="rId3"/>
              </a:rPr>
              <a:t>https://respectme.org.uk/adults/online-bullying/</a:t>
            </a:r>
            <a:r>
              <a:rPr lang="en-GB" sz="2200">
                <a:solidFill>
                  <a:schemeClr val="bg1"/>
                </a:solidFill>
                <a:effectLst/>
                <a:latin typeface="Museo 300" panose="02000000000000000000" pitchFamily="50" charset="0"/>
                <a:ea typeface="Calibri" panose="020F0502020204030204" pitchFamily="34" charset="0"/>
                <a:cs typeface="Times New Roman" panose="02020603050405020304" pitchFamily="18" charset="0"/>
              </a:rPr>
              <a:t> </a:t>
            </a:r>
          </a:p>
          <a:p>
            <a:pPr>
              <a:spcAft>
                <a:spcPts val="800"/>
              </a:spcAft>
            </a:pPr>
            <a:r>
              <a:rPr lang="en-GB" sz="2200" u="sng">
                <a:solidFill>
                  <a:schemeClr val="bg1"/>
                </a:solidFill>
                <a:effectLst/>
                <a:latin typeface="Museo 300" panose="02000000000000000000" pitchFamily="50" charset="0"/>
                <a:ea typeface="Calibri" panose="020F0502020204030204" pitchFamily="34" charset="0"/>
                <a:cs typeface="Times New Roman" panose="02020603050405020304" pitchFamily="18" charset="0"/>
                <a:hlinkClick r:id="rId4"/>
              </a:rPr>
              <a:t>https://www.ageuk.org.uk/globalassets/age-uk/documents/information-guides/ageukil4_internet_security_inf.pdf</a:t>
            </a:r>
            <a:r>
              <a:rPr lang="en-GB" sz="2200">
                <a:solidFill>
                  <a:schemeClr val="bg1"/>
                </a:solidFill>
                <a:effectLst/>
                <a:latin typeface="Museo 300" panose="02000000000000000000" pitchFamily="50" charset="0"/>
                <a:ea typeface="Calibri" panose="020F0502020204030204" pitchFamily="34" charset="0"/>
                <a:cs typeface="Times New Roman" panose="02020603050405020304" pitchFamily="18" charset="0"/>
              </a:rPr>
              <a:t> </a:t>
            </a:r>
          </a:p>
          <a:p>
            <a:pPr>
              <a:spcAft>
                <a:spcPts val="800"/>
              </a:spcAft>
            </a:pPr>
            <a:r>
              <a:rPr lang="en-GB" sz="2200" u="sng">
                <a:solidFill>
                  <a:schemeClr val="bg1"/>
                </a:solidFill>
                <a:effectLst/>
                <a:latin typeface="Museo 300" panose="02000000000000000000" pitchFamily="50" charset="0"/>
                <a:ea typeface="Calibri" panose="020F0502020204030204" pitchFamily="34" charset="0"/>
                <a:cs typeface="Times New Roman" panose="02020603050405020304" pitchFamily="18" charset="0"/>
                <a:hlinkClick r:id="rId5"/>
              </a:rPr>
              <a:t>https://www.getsafeonline.org/</a:t>
            </a:r>
            <a:endParaRPr lang="en-GB" sz="2200">
              <a:solidFill>
                <a:schemeClr val="bg1"/>
              </a:solidFill>
              <a:effectLst/>
              <a:latin typeface="Museo 300" panose="02000000000000000000" pitchFamily="50" charset="0"/>
              <a:ea typeface="Calibri" panose="020F0502020204030204" pitchFamily="34" charset="0"/>
              <a:cs typeface="Times New Roman" panose="02020603050405020304" pitchFamily="18" charset="0"/>
            </a:endParaRPr>
          </a:p>
          <a:p>
            <a:endParaRPr lang="en-GB" sz="2200">
              <a:solidFill>
                <a:schemeClr val="bg1"/>
              </a:solidFill>
            </a:endParaRPr>
          </a:p>
          <a:p>
            <a:endParaRPr lang="en-GB" sz="2200">
              <a:solidFill>
                <a:schemeClr val="bg1"/>
              </a:solidFill>
            </a:endParaRPr>
          </a:p>
          <a:p>
            <a:endParaRPr lang="en-GB" sz="2200">
              <a:solidFill>
                <a:schemeClr val="bg1"/>
              </a:solidFill>
            </a:endParaRPr>
          </a:p>
        </p:txBody>
      </p:sp>
    </p:spTree>
    <p:extLst>
      <p:ext uri="{BB962C8B-B14F-4D97-AF65-F5344CB8AC3E}">
        <p14:creationId xmlns:p14="http://schemas.microsoft.com/office/powerpoint/2010/main" val="98617598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1" y="803325"/>
            <a:ext cx="5314536" cy="1325563"/>
          </a:xfrm>
        </p:spPr>
        <p:txBody>
          <a:bodyPr>
            <a:normAutofit/>
          </a:bodyPr>
          <a:lstStyle/>
          <a:p>
            <a:r>
              <a:rPr lang="en-GB">
                <a:latin typeface="Museo 300" panose="02000000000000000000" pitchFamily="50" charset="0"/>
              </a:rPr>
              <a:t>Duty of Care</a:t>
            </a:r>
          </a:p>
        </p:txBody>
      </p:sp>
      <p:sp>
        <p:nvSpPr>
          <p:cNvPr id="3" name="Content Placeholder 2"/>
          <p:cNvSpPr>
            <a:spLocks noGrp="1"/>
          </p:cNvSpPr>
          <p:nvPr>
            <p:ph idx="1"/>
          </p:nvPr>
        </p:nvSpPr>
        <p:spPr>
          <a:xfrm>
            <a:off x="762000" y="2279018"/>
            <a:ext cx="7467600" cy="3375920"/>
          </a:xfrm>
        </p:spPr>
        <p:txBody>
          <a:bodyPr anchor="t">
            <a:noAutofit/>
          </a:bodyPr>
          <a:lstStyle/>
          <a:p>
            <a:pPr marL="0" indent="0">
              <a:buNone/>
            </a:pPr>
            <a:r>
              <a:rPr lang="en-GB" sz="3200" b="1">
                <a:latin typeface="Museo 300" panose="02000000000000000000" pitchFamily="50" charset="0"/>
              </a:rPr>
              <a:t>Reasonable Measures </a:t>
            </a:r>
            <a:endParaRPr lang="en-GB" sz="3200">
              <a:latin typeface="Museo 300" panose="02000000000000000000" pitchFamily="50" charset="0"/>
            </a:endParaRPr>
          </a:p>
          <a:p>
            <a:pPr lvl="1"/>
            <a:r>
              <a:rPr lang="en-GB" sz="3200">
                <a:latin typeface="Museo 300" panose="02000000000000000000" pitchFamily="50" charset="0"/>
              </a:rPr>
              <a:t>Policy, training, support</a:t>
            </a:r>
          </a:p>
          <a:p>
            <a:pPr marL="457200" lvl="1" indent="0">
              <a:buNone/>
            </a:pPr>
            <a:endParaRPr lang="en-GB" sz="3200">
              <a:latin typeface="Museo 300" panose="02000000000000000000" pitchFamily="50" charset="0"/>
            </a:endParaRPr>
          </a:p>
          <a:p>
            <a:pPr marL="0" indent="0">
              <a:buNone/>
            </a:pPr>
            <a:r>
              <a:rPr lang="en-GB" sz="3200" b="1">
                <a:latin typeface="Museo 300" panose="02000000000000000000" pitchFamily="50" charset="0"/>
              </a:rPr>
              <a:t>Appropriate Actions </a:t>
            </a:r>
            <a:endParaRPr lang="en-GB" sz="3200">
              <a:latin typeface="Museo 300" panose="02000000000000000000" pitchFamily="50" charset="0"/>
            </a:endParaRPr>
          </a:p>
          <a:p>
            <a:pPr lvl="1"/>
            <a:r>
              <a:rPr lang="en-GB" sz="3200">
                <a:latin typeface="Museo 300" panose="02000000000000000000" pitchFamily="50" charset="0"/>
              </a:rPr>
              <a:t>Recognise, respond, report</a:t>
            </a:r>
          </a:p>
        </p:txBody>
      </p:sp>
      <p:sp>
        <p:nvSpPr>
          <p:cNvPr id="37" name="Freeform: Shape 32">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4">
            <a:extLst>
              <a:ext uri="{FF2B5EF4-FFF2-40B4-BE49-F238E27FC236}">
                <a16:creationId xmlns:a16="http://schemas.microsoft.com/office/drawing/2014/main" id="{801407B2-1CDB-4069-831D-1DD736FBB2E5}"/>
              </a:ext>
            </a:extLst>
          </p:cNvPr>
          <p:cNvPicPr>
            <a:picLocks noChangeAspect="1"/>
          </p:cNvPicPr>
          <p:nvPr/>
        </p:nvPicPr>
        <p:blipFill rotWithShape="1">
          <a:blip r:embed="rId3"/>
          <a:srcRect l="19985" r="7842" b="1"/>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30792895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025E2AA9-10C9-4A14-BEA3-064CD0131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F076F371-EE61-49EA-AA2A-3582C3AC9B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863721" cy="4984915"/>
          </a:xfrm>
          <a:custGeom>
            <a:avLst/>
            <a:gdLst>
              <a:gd name="connsiteX0" fmla="*/ 0 w 5863721"/>
              <a:gd name="connsiteY0" fmla="*/ 0 h 4984915"/>
              <a:gd name="connsiteX1" fmla="*/ 5863721 w 5863721"/>
              <a:gd name="connsiteY1" fmla="*/ 0 h 4984915"/>
              <a:gd name="connsiteX2" fmla="*/ 5844576 w 5863721"/>
              <a:gd name="connsiteY2" fmla="*/ 326138 h 4984915"/>
              <a:gd name="connsiteX3" fmla="*/ 5796589 w 5863721"/>
              <a:gd name="connsiteY3" fmla="*/ 693884 h 4984915"/>
              <a:gd name="connsiteX4" fmla="*/ 148386 w 5863721"/>
              <a:gd name="connsiteY4" fmla="*/ 4951022 h 4984915"/>
              <a:gd name="connsiteX5" fmla="*/ 0 w 5863721"/>
              <a:gd name="connsiteY5" fmla="*/ 4930112 h 498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372184" y="309360"/>
            <a:ext cx="4261600" cy="3117038"/>
          </a:xfrm>
        </p:spPr>
        <p:txBody>
          <a:bodyPr anchor="ctr">
            <a:normAutofit/>
          </a:bodyPr>
          <a:lstStyle/>
          <a:p>
            <a:r>
              <a:rPr lang="en-GB">
                <a:latin typeface="Museo 300" panose="02000000000000000000" pitchFamily="50" charset="0"/>
              </a:rPr>
              <a:t>Recognising…</a:t>
            </a:r>
            <a:br>
              <a:rPr lang="en-GB">
                <a:latin typeface="Museo 300" panose="02000000000000000000" pitchFamily="50" charset="0"/>
              </a:rPr>
            </a:br>
            <a:br>
              <a:rPr lang="en-GB">
                <a:latin typeface="Museo 300" panose="02000000000000000000" pitchFamily="50" charset="0"/>
              </a:rPr>
            </a:br>
            <a:r>
              <a:rPr lang="en-GB">
                <a:latin typeface="Museo 300" panose="02000000000000000000" pitchFamily="50" charset="0"/>
              </a:rPr>
              <a:t>Different Types of Digital Abuse</a:t>
            </a:r>
          </a:p>
        </p:txBody>
      </p:sp>
      <p:sp>
        <p:nvSpPr>
          <p:cNvPr id="3" name="Content Placeholder 2"/>
          <p:cNvSpPr>
            <a:spLocks noGrp="1"/>
          </p:cNvSpPr>
          <p:nvPr>
            <p:ph idx="1"/>
          </p:nvPr>
        </p:nvSpPr>
        <p:spPr>
          <a:xfrm>
            <a:off x="7406606" y="4050977"/>
            <a:ext cx="5156364" cy="1057998"/>
          </a:xfrm>
        </p:spPr>
        <p:txBody>
          <a:bodyPr anchor="ctr">
            <a:normAutofit/>
          </a:bodyPr>
          <a:lstStyle/>
          <a:p>
            <a:pPr marL="0" indent="0">
              <a:buNone/>
            </a:pPr>
            <a:r>
              <a:rPr lang="en-GB" sz="4800"/>
              <a:t>menti.com</a:t>
            </a:r>
          </a:p>
          <a:p>
            <a:pPr marL="0" indent="0">
              <a:buNone/>
            </a:pPr>
            <a:endParaRPr lang="en-GB" sz="2100"/>
          </a:p>
        </p:txBody>
      </p:sp>
      <p:pic>
        <p:nvPicPr>
          <p:cNvPr id="5" name="Picture 4" descr="A picture containing clock&#10;&#10;Description automatically generated">
            <a:extLst>
              <a:ext uri="{FF2B5EF4-FFF2-40B4-BE49-F238E27FC236}">
                <a16:creationId xmlns:a16="http://schemas.microsoft.com/office/drawing/2014/main" id="{93EEA067-884E-4D83-8755-B5DD53E0EB32}"/>
              </a:ext>
            </a:extLst>
          </p:cNvPr>
          <p:cNvPicPr>
            <a:picLocks noChangeAspect="1"/>
          </p:cNvPicPr>
          <p:nvPr/>
        </p:nvPicPr>
        <p:blipFill rotWithShape="1">
          <a:blip r:embed="rId3">
            <a:extLst>
              <a:ext uri="{28A0092B-C50C-407E-A947-70E740481C1C}">
                <a14:useLocalDpi xmlns:a14="http://schemas.microsoft.com/office/drawing/2010/main" val="0"/>
              </a:ext>
            </a:extLst>
          </a:blip>
          <a:srcRect b="24588"/>
          <a:stretch/>
        </p:blipFill>
        <p:spPr>
          <a:xfrm>
            <a:off x="6794091" y="933939"/>
            <a:ext cx="4133334" cy="3117038"/>
          </a:xfrm>
          <a:prstGeom prst="rect">
            <a:avLst/>
          </a:prstGeom>
        </p:spPr>
      </p:pic>
    </p:spTree>
    <p:extLst>
      <p:ext uri="{BB962C8B-B14F-4D97-AF65-F5344CB8AC3E}">
        <p14:creationId xmlns:p14="http://schemas.microsoft.com/office/powerpoint/2010/main" val="376837803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8" descr="A close up of a piece of paper&#10;&#10;Description automatically generated">
            <a:extLst>
              <a:ext uri="{FF2B5EF4-FFF2-40B4-BE49-F238E27FC236}">
                <a16:creationId xmlns:a16="http://schemas.microsoft.com/office/drawing/2014/main" id="{C9C00820-6CF1-415B-8734-3924AFFCF4C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9091" r="13818"/>
          <a:stretch/>
        </p:blipFill>
        <p:spPr>
          <a:xfrm>
            <a:off x="3523488" y="10"/>
            <a:ext cx="8668512" cy="6857990"/>
          </a:xfrm>
          <a:prstGeom prst="rect">
            <a:avLst/>
          </a:prstGeom>
        </p:spPr>
      </p:pic>
      <p:sp>
        <p:nvSpPr>
          <p:cNvPr id="15" name="Rectangle 1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7981" y="1122363"/>
            <a:ext cx="4724214" cy="3204134"/>
          </a:xfrm>
        </p:spPr>
        <p:txBody>
          <a:bodyPr vert="horz" lIns="91440" tIns="45720" rIns="91440" bIns="45720" rtlCol="0" anchor="b">
            <a:normAutofit/>
          </a:bodyPr>
          <a:lstStyle/>
          <a:p>
            <a:r>
              <a:rPr lang="en-US" sz="4800" err="1">
                <a:latin typeface="Museo 300" panose="02000000000000000000" pitchFamily="50" charset="0"/>
              </a:rPr>
              <a:t>Recognising</a:t>
            </a:r>
            <a:r>
              <a:rPr lang="en-US" sz="4800">
                <a:latin typeface="Museo 300" panose="02000000000000000000" pitchFamily="50" charset="0"/>
              </a:rPr>
              <a:t>…</a:t>
            </a:r>
          </a:p>
        </p:txBody>
      </p:sp>
      <p:sp>
        <p:nvSpPr>
          <p:cNvPr id="22" name="Rectangle 2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321049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311147" y="365760"/>
            <a:ext cx="7569706" cy="1288238"/>
          </a:xfrm>
        </p:spPr>
        <p:txBody>
          <a:bodyPr anchor="ctr">
            <a:normAutofit/>
          </a:bodyPr>
          <a:lstStyle/>
          <a:p>
            <a:pPr algn="ctr"/>
            <a:r>
              <a:rPr lang="en-GB">
                <a:latin typeface="Museo 300" panose="02000000000000000000" pitchFamily="50" charset="0"/>
              </a:rPr>
              <a:t>Defining</a:t>
            </a:r>
          </a:p>
        </p:txBody>
      </p:sp>
      <p:sp>
        <p:nvSpPr>
          <p:cNvPr id="3" name="Content Placeholder 2"/>
          <p:cNvSpPr>
            <a:spLocks noGrp="1"/>
          </p:cNvSpPr>
          <p:nvPr>
            <p:ph idx="1"/>
          </p:nvPr>
        </p:nvSpPr>
        <p:spPr>
          <a:xfrm>
            <a:off x="2165569" y="1956816"/>
            <a:ext cx="7860863" cy="4024884"/>
          </a:xfrm>
        </p:spPr>
        <p:txBody>
          <a:bodyPr anchor="t">
            <a:normAutofit/>
          </a:bodyPr>
          <a:lstStyle/>
          <a:p>
            <a:pPr marL="0" indent="0">
              <a:buNone/>
            </a:pPr>
            <a:r>
              <a:rPr lang="en-GB" sz="1700">
                <a:latin typeface="Museo 300" panose="02000000000000000000" pitchFamily="50" charset="0"/>
              </a:rPr>
              <a:t>If employees complain they are being bullied or harassed, then they have a grievance which must be dealt with regardless of whether or not their complaint accords with a standard definition.</a:t>
            </a:r>
          </a:p>
          <a:p>
            <a:pPr marL="0" indent="0">
              <a:buNone/>
            </a:pPr>
            <a:r>
              <a:rPr lang="en-GB" sz="1700" b="1">
                <a:latin typeface="Museo 300" panose="02000000000000000000" pitchFamily="50" charset="0"/>
              </a:rPr>
              <a:t>Bullying</a:t>
            </a:r>
          </a:p>
          <a:p>
            <a:pPr marL="0" indent="0">
              <a:buNone/>
            </a:pPr>
            <a:r>
              <a:rPr lang="en-GB" sz="1700">
                <a:latin typeface="Museo 300" panose="02000000000000000000" pitchFamily="50" charset="0"/>
              </a:rPr>
              <a:t>Offensive, intimidating, malicious or insulting behaviour, an abuse or misuse of power through means that undermine, humiliate, denigrate or injure the recipient.</a:t>
            </a:r>
          </a:p>
          <a:p>
            <a:pPr marL="0" indent="0">
              <a:buNone/>
            </a:pPr>
            <a:r>
              <a:rPr lang="en-GB" sz="1700" b="1">
                <a:latin typeface="Museo 300" panose="02000000000000000000" pitchFamily="50" charset="0"/>
              </a:rPr>
              <a:t>Harassment</a:t>
            </a:r>
          </a:p>
          <a:p>
            <a:pPr marL="0" indent="0">
              <a:buNone/>
            </a:pPr>
            <a:r>
              <a:rPr lang="en-GB" sz="1700">
                <a:latin typeface="Museo 300" panose="02000000000000000000" pitchFamily="50" charset="0"/>
              </a:rPr>
              <a:t>Harassment as defined in the Equality Act 2010 is:</a:t>
            </a:r>
          </a:p>
          <a:p>
            <a:pPr marL="0" indent="0">
              <a:buNone/>
            </a:pPr>
            <a:r>
              <a:rPr lang="en-GB" sz="1700">
                <a:latin typeface="Museo 300" panose="02000000000000000000" pitchFamily="50" charset="0"/>
              </a:rPr>
              <a:t>Unwanted conduct related to a relevant protected characteristic, which has the purpose or effect of violating an individual’s dignity or creating an intimidating, hostile, degrading, humiliating or offensive environment for that individual.</a:t>
            </a:r>
          </a:p>
          <a:p>
            <a:pPr marL="0" indent="0">
              <a:buNone/>
            </a:pPr>
            <a:endParaRPr lang="en-GB" sz="1700"/>
          </a:p>
          <a:p>
            <a:pPr marL="0" indent="0">
              <a:buNone/>
            </a:pPr>
            <a:endParaRPr lang="en-GB" sz="1700"/>
          </a:p>
          <a:p>
            <a:pPr marL="0" indent="0">
              <a:buNone/>
            </a:pPr>
            <a:endParaRPr lang="en-GB" sz="1700"/>
          </a:p>
        </p:txBody>
      </p:sp>
    </p:spTree>
    <p:extLst>
      <p:ext uri="{BB962C8B-B14F-4D97-AF65-F5344CB8AC3E}">
        <p14:creationId xmlns:p14="http://schemas.microsoft.com/office/powerpoint/2010/main" val="319218673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6993C3-2C5E-4F9C-8334-AD65BAED0CE2}"/>
              </a:ext>
            </a:extLst>
          </p:cNvPr>
          <p:cNvSpPr>
            <a:spLocks noGrp="1"/>
          </p:cNvSpPr>
          <p:nvPr>
            <p:ph type="title"/>
          </p:nvPr>
        </p:nvSpPr>
        <p:spPr>
          <a:xfrm>
            <a:off x="908454" y="1360481"/>
            <a:ext cx="4605340" cy="2387600"/>
          </a:xfrm>
        </p:spPr>
        <p:txBody>
          <a:bodyPr vert="horz" lIns="91440" tIns="45720" rIns="91440" bIns="45720" rtlCol="0" anchor="b">
            <a:normAutofit/>
          </a:bodyPr>
          <a:lstStyle/>
          <a:p>
            <a:r>
              <a:rPr lang="en-US" sz="5000">
                <a:solidFill>
                  <a:schemeClr val="bg1"/>
                </a:solidFill>
                <a:latin typeface="Museo 300" panose="02000000000000000000" pitchFamily="50" charset="0"/>
              </a:rPr>
              <a:t>Considerations</a:t>
            </a:r>
          </a:p>
        </p:txBody>
      </p:sp>
      <p:pic>
        <p:nvPicPr>
          <p:cNvPr id="5" name="Content Placeholder 4">
            <a:extLst>
              <a:ext uri="{FF2B5EF4-FFF2-40B4-BE49-F238E27FC236}">
                <a16:creationId xmlns:a16="http://schemas.microsoft.com/office/drawing/2014/main" id="{2C273625-F104-41E8-90BC-CA9F11B76477}"/>
              </a:ext>
            </a:extLst>
          </p:cNvPr>
          <p:cNvPicPr>
            <a:picLocks noGrp="1" noChangeAspect="1"/>
          </p:cNvPicPr>
          <p:nvPr>
            <p:ph idx="1"/>
          </p:nvPr>
        </p:nvPicPr>
        <p:blipFill rotWithShape="1">
          <a:blip r:embed="rId3">
            <a:alphaModFix/>
          </a:blip>
          <a:srcRect l="17034" r="14984" b="-4"/>
          <a:stretch/>
        </p:blipFill>
        <p:spPr>
          <a:xfrm>
            <a:off x="5819787" y="1051112"/>
            <a:ext cx="5749825" cy="4609119"/>
          </a:xfrm>
          <a:prstGeom prst="rect">
            <a:avLst/>
          </a:prstGeom>
        </p:spPr>
      </p:pic>
      <p:sp>
        <p:nvSpPr>
          <p:cNvPr id="12" name="Rectangle 11">
            <a:extLst>
              <a:ext uri="{FF2B5EF4-FFF2-40B4-BE49-F238E27FC236}">
                <a16:creationId xmlns:a16="http://schemas.microsoft.com/office/drawing/2014/main" id="{D84C2E9E-0B5D-4B5F-9A1F-70EBDCE39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461" y="1197769"/>
            <a:ext cx="10987078" cy="4462463"/>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2124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33286" y="803325"/>
            <a:ext cx="4077730" cy="1325563"/>
          </a:xfrm>
        </p:spPr>
        <p:txBody>
          <a:bodyPr vert="horz" lIns="91440" tIns="45720" rIns="91440" bIns="45720" rtlCol="0" anchor="ctr">
            <a:normAutofit fontScale="90000"/>
          </a:bodyPr>
          <a:lstStyle/>
          <a:p>
            <a:r>
              <a:rPr lang="en-US" b="1">
                <a:latin typeface="Museo 300" panose="02000000000000000000" pitchFamily="50" charset="0"/>
              </a:rPr>
              <a:t>Personal and Professional Boundaries</a:t>
            </a:r>
          </a:p>
        </p:txBody>
      </p:sp>
      <p:sp>
        <p:nvSpPr>
          <p:cNvPr id="13" name="Freeform: Shape 12">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p:cNvPicPr>
            <a:picLocks noGrp="1" noChangeAspect="1"/>
          </p:cNvPicPr>
          <p:nvPr>
            <p:ph idx="1"/>
          </p:nvPr>
        </p:nvPicPr>
        <p:blipFill rotWithShape="1">
          <a:blip r:embed="rId3"/>
          <a:srcRect l="18681" r="17485" b="1"/>
          <a:stretch/>
        </p:blipFill>
        <p:spPr>
          <a:xfrm>
            <a:off x="2" y="-2"/>
            <a:ext cx="5441859" cy="5654940"/>
          </a:xfrm>
          <a:custGeom>
            <a:avLst/>
            <a:gdLst/>
            <a:ahLst/>
            <a:cxnLst/>
            <a:rect l="l" t="t" r="r" b="b"/>
            <a:pathLst>
              <a:path w="5441859" h="5654940">
                <a:moveTo>
                  <a:pt x="0" y="0"/>
                </a:moveTo>
                <a:lnTo>
                  <a:pt x="4400491" y="0"/>
                </a:lnTo>
                <a:lnTo>
                  <a:pt x="4484766" y="76595"/>
                </a:lnTo>
                <a:cubicBezTo>
                  <a:pt x="5076107"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p:spPr>
      </p:pic>
      <p:sp>
        <p:nvSpPr>
          <p:cNvPr id="8" name="Rectangle 7"/>
          <p:cNvSpPr/>
          <p:nvPr/>
        </p:nvSpPr>
        <p:spPr>
          <a:xfrm>
            <a:off x="5609221" y="2279017"/>
            <a:ext cx="5939652" cy="4300891"/>
          </a:xfrm>
          <a:prstGeom prst="rect">
            <a:avLst/>
          </a:prstGeom>
        </p:spPr>
        <p:txBody>
          <a:bodyPr vert="horz" lIns="91440" tIns="45720" rIns="91440" bIns="45720" rtlCol="0" anchor="t">
            <a:normAutofit/>
          </a:bodyPr>
          <a:lstStyle/>
          <a:p>
            <a:pPr>
              <a:lnSpc>
                <a:spcPct val="90000"/>
              </a:lnSpc>
              <a:spcAft>
                <a:spcPts val="600"/>
              </a:spcAft>
            </a:pPr>
            <a:endParaRPr lang="en-US" sz="2000" b="1">
              <a:latin typeface="Museo 300" panose="02000000000000000000" pitchFamily="50" charset="0"/>
            </a:endParaRPr>
          </a:p>
          <a:p>
            <a:pPr marL="457200" indent="-228600">
              <a:lnSpc>
                <a:spcPct val="90000"/>
              </a:lnSpc>
              <a:spcAft>
                <a:spcPts val="600"/>
              </a:spcAft>
              <a:buFont typeface="Arial" panose="020B0604020202020204" pitchFamily="34" charset="0"/>
              <a:buChar char="•"/>
            </a:pPr>
            <a:r>
              <a:rPr lang="en-US" sz="2000" b="1">
                <a:latin typeface="Museo 300" panose="02000000000000000000" pitchFamily="50" charset="0"/>
              </a:rPr>
              <a:t>Explore  what is acceptable/unacceptable</a:t>
            </a:r>
          </a:p>
          <a:p>
            <a:pPr marL="457200" indent="-228600">
              <a:lnSpc>
                <a:spcPct val="90000"/>
              </a:lnSpc>
              <a:spcAft>
                <a:spcPts val="600"/>
              </a:spcAft>
              <a:buFont typeface="Arial" panose="020B0604020202020204" pitchFamily="34" charset="0"/>
              <a:buChar char="•"/>
            </a:pPr>
            <a:endParaRPr lang="en-US" sz="2000" b="1">
              <a:latin typeface="Museo 300" panose="02000000000000000000" pitchFamily="50" charset="0"/>
            </a:endParaRPr>
          </a:p>
          <a:p>
            <a:pPr marL="457200" indent="-228600">
              <a:lnSpc>
                <a:spcPct val="90000"/>
              </a:lnSpc>
              <a:spcAft>
                <a:spcPts val="600"/>
              </a:spcAft>
              <a:buFont typeface="Arial" panose="020B0604020202020204" pitchFamily="34" charset="0"/>
              <a:buChar char="•"/>
            </a:pPr>
            <a:r>
              <a:rPr lang="en-US" sz="2000" b="1">
                <a:latin typeface="Museo 300" panose="02000000000000000000" pitchFamily="50" charset="0"/>
              </a:rPr>
              <a:t>Know how to report and block</a:t>
            </a:r>
          </a:p>
          <a:p>
            <a:pPr marL="457200" indent="-228600">
              <a:lnSpc>
                <a:spcPct val="90000"/>
              </a:lnSpc>
              <a:spcAft>
                <a:spcPts val="600"/>
              </a:spcAft>
              <a:buFont typeface="Arial" panose="020B0604020202020204" pitchFamily="34" charset="0"/>
              <a:buChar char="•"/>
            </a:pPr>
            <a:endParaRPr lang="en-US" sz="2000" b="1">
              <a:latin typeface="Museo 300" panose="02000000000000000000" pitchFamily="50" charset="0"/>
            </a:endParaRPr>
          </a:p>
          <a:p>
            <a:pPr marL="457200" indent="-228600">
              <a:lnSpc>
                <a:spcPct val="90000"/>
              </a:lnSpc>
              <a:spcAft>
                <a:spcPts val="600"/>
              </a:spcAft>
              <a:buFont typeface="Arial" panose="020B0604020202020204" pitchFamily="34" charset="0"/>
              <a:buChar char="•"/>
            </a:pPr>
            <a:r>
              <a:rPr lang="en-US" sz="2000" b="1">
                <a:latin typeface="Museo 300" panose="02000000000000000000" pitchFamily="50" charset="0"/>
              </a:rPr>
              <a:t>A conversation about what they’re sharing</a:t>
            </a:r>
          </a:p>
          <a:p>
            <a:pPr marL="457200" indent="-228600">
              <a:lnSpc>
                <a:spcPct val="90000"/>
              </a:lnSpc>
              <a:spcAft>
                <a:spcPts val="600"/>
              </a:spcAft>
              <a:buFont typeface="Arial" panose="020B0604020202020204" pitchFamily="34" charset="0"/>
              <a:buChar char="•"/>
            </a:pPr>
            <a:endParaRPr lang="en-US" sz="2000" b="1">
              <a:latin typeface="Museo 300" panose="02000000000000000000" pitchFamily="50" charset="0"/>
            </a:endParaRPr>
          </a:p>
          <a:p>
            <a:pPr marL="457200" indent="-228600">
              <a:lnSpc>
                <a:spcPct val="90000"/>
              </a:lnSpc>
              <a:spcAft>
                <a:spcPts val="600"/>
              </a:spcAft>
              <a:buFont typeface="Arial" panose="020B0604020202020204" pitchFamily="34" charset="0"/>
              <a:buChar char="•"/>
            </a:pPr>
            <a:r>
              <a:rPr lang="en-US" sz="2000" b="1">
                <a:latin typeface="Museo 300" panose="02000000000000000000" pitchFamily="50" charset="0"/>
              </a:rPr>
              <a:t>Let them know they can talk to you</a:t>
            </a:r>
          </a:p>
          <a:p>
            <a:pPr marL="457200" indent="-228600">
              <a:lnSpc>
                <a:spcPct val="90000"/>
              </a:lnSpc>
              <a:spcAft>
                <a:spcPts val="600"/>
              </a:spcAft>
              <a:buFont typeface="Arial" panose="020B0604020202020204" pitchFamily="34" charset="0"/>
              <a:buChar char="•"/>
            </a:pPr>
            <a:endParaRPr lang="en-US" sz="2000" b="1">
              <a:latin typeface="Museo 300" panose="02000000000000000000" pitchFamily="50" charset="0"/>
            </a:endParaRPr>
          </a:p>
          <a:p>
            <a:pPr marL="457200" indent="-228600">
              <a:lnSpc>
                <a:spcPct val="90000"/>
              </a:lnSpc>
              <a:spcAft>
                <a:spcPts val="600"/>
              </a:spcAft>
              <a:buFont typeface="Arial" panose="020B0604020202020204" pitchFamily="34" charset="0"/>
              <a:buChar char="•"/>
            </a:pPr>
            <a:r>
              <a:rPr lang="en-US" sz="2000" b="1">
                <a:latin typeface="Museo 300" panose="02000000000000000000" pitchFamily="50" charset="0"/>
              </a:rPr>
              <a:t>Offer additional support networks</a:t>
            </a:r>
          </a:p>
        </p:txBody>
      </p:sp>
    </p:spTree>
    <p:extLst>
      <p:ext uri="{BB962C8B-B14F-4D97-AF65-F5344CB8AC3E}">
        <p14:creationId xmlns:p14="http://schemas.microsoft.com/office/powerpoint/2010/main" val="280366128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7756" y="209884"/>
            <a:ext cx="7785179" cy="1325563"/>
          </a:xfrm>
        </p:spPr>
        <p:txBody>
          <a:bodyPr>
            <a:normAutofit/>
          </a:bodyPr>
          <a:lstStyle/>
          <a:p>
            <a:r>
              <a:rPr lang="en-GB">
                <a:latin typeface="Museo 300"/>
              </a:rPr>
              <a:t>Poll: </a:t>
            </a:r>
            <a:br>
              <a:rPr lang="en-GB">
                <a:latin typeface="Museo 300"/>
              </a:rPr>
            </a:br>
            <a:r>
              <a:rPr lang="en-GB">
                <a:latin typeface="Museo 300"/>
              </a:rPr>
              <a:t>In the last 3 months have you?</a:t>
            </a:r>
          </a:p>
        </p:txBody>
      </p:sp>
      <p:sp>
        <p:nvSpPr>
          <p:cNvPr id="3" name="Content Placeholder 2"/>
          <p:cNvSpPr>
            <a:spLocks noGrp="1"/>
          </p:cNvSpPr>
          <p:nvPr>
            <p:ph idx="1"/>
          </p:nvPr>
        </p:nvSpPr>
        <p:spPr>
          <a:xfrm>
            <a:off x="381138" y="1888134"/>
            <a:ext cx="6382127" cy="3181684"/>
          </a:xfrm>
        </p:spPr>
        <p:txBody>
          <a:bodyPr anchor="t">
            <a:normAutofit/>
          </a:bodyPr>
          <a:lstStyle/>
          <a:p>
            <a:endParaRPr lang="en-GB" sz="1700">
              <a:solidFill>
                <a:schemeClr val="accent6"/>
              </a:solidFill>
            </a:endParaRPr>
          </a:p>
          <a:p>
            <a:r>
              <a:rPr lang="en-GB" sz="1700">
                <a:solidFill>
                  <a:schemeClr val="accent6"/>
                </a:solidFill>
                <a:latin typeface="Museo 300" panose="02000000000000000000" pitchFamily="50" charset="0"/>
              </a:rPr>
              <a:t>Communicated in new digital ways with your learners?</a:t>
            </a:r>
          </a:p>
          <a:p>
            <a:r>
              <a:rPr lang="en-GB" sz="1700">
                <a:solidFill>
                  <a:schemeClr val="accent6"/>
                </a:solidFill>
                <a:latin typeface="Museo 300" panose="02000000000000000000" pitchFamily="50" charset="0"/>
              </a:rPr>
              <a:t>Checked privacy settings on the digital tools you are using with learners</a:t>
            </a:r>
          </a:p>
          <a:p>
            <a:r>
              <a:rPr lang="en-GB" sz="1700">
                <a:solidFill>
                  <a:schemeClr val="accent6"/>
                </a:solidFill>
                <a:latin typeface="Museo 300" panose="02000000000000000000" pitchFamily="50" charset="0"/>
              </a:rPr>
              <a:t>Checked your safeguarding policy for guidance about working online with learners?</a:t>
            </a:r>
          </a:p>
          <a:p>
            <a:r>
              <a:rPr lang="en-GB" sz="1700">
                <a:solidFill>
                  <a:schemeClr val="accent6"/>
                </a:solidFill>
                <a:latin typeface="Museo 300" panose="02000000000000000000" pitchFamily="50" charset="0"/>
              </a:rPr>
              <a:t>Checked your own privacy settings on all your apps / social media accounts ?</a:t>
            </a:r>
          </a:p>
          <a:p>
            <a:r>
              <a:rPr lang="en-GB" sz="1700">
                <a:solidFill>
                  <a:schemeClr val="accent6"/>
                </a:solidFill>
                <a:latin typeface="Museo 300" panose="02000000000000000000" pitchFamily="50" charset="0"/>
              </a:rPr>
              <a:t>Created a separate account/pseudonym for professional use?</a:t>
            </a:r>
          </a:p>
          <a:p>
            <a:endParaRPr lang="en-GB" sz="1700">
              <a:solidFill>
                <a:schemeClr val="accent6"/>
              </a:solidFill>
            </a:endParaRPr>
          </a:p>
        </p:txBody>
      </p:sp>
      <p:sp>
        <p:nvSpPr>
          <p:cNvPr id="10" name="Freeform 49">
            <a:extLst>
              <a:ext uri="{FF2B5EF4-FFF2-40B4-BE49-F238E27FC236}">
                <a16:creationId xmlns:a16="http://schemas.microsoft.com/office/drawing/2014/main" id="{EF9B8DF2-C3F5-49A2-94D2-F7B65A0F1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330B6AC-E6AB-45E4-A303-C8DE90EB2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3318"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Lock">
            <a:extLst>
              <a:ext uri="{FF2B5EF4-FFF2-40B4-BE49-F238E27FC236}">
                <a16:creationId xmlns:a16="http://schemas.microsoft.com/office/drawing/2014/main" id="{DDD8C562-47FE-4685-92FB-BBC81CB065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24800" y="1957050"/>
            <a:ext cx="3945463" cy="3945463"/>
          </a:xfrm>
          <a:prstGeom prst="rect">
            <a:avLst/>
          </a:prstGeom>
        </p:spPr>
      </p:pic>
    </p:spTree>
    <p:extLst>
      <p:ext uri="{BB962C8B-B14F-4D97-AF65-F5344CB8AC3E}">
        <p14:creationId xmlns:p14="http://schemas.microsoft.com/office/powerpoint/2010/main" val="257274040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6C7F7-8DC1-4C41-97D8-489E26E0D488}"/>
              </a:ext>
            </a:extLst>
          </p:cNvPr>
          <p:cNvSpPr>
            <a:spLocks noGrp="1"/>
          </p:cNvSpPr>
          <p:nvPr>
            <p:ph type="title"/>
          </p:nvPr>
        </p:nvSpPr>
        <p:spPr>
          <a:xfrm>
            <a:off x="541634" y="643466"/>
            <a:ext cx="4906281" cy="1325563"/>
          </a:xfrm>
        </p:spPr>
        <p:txBody>
          <a:bodyPr>
            <a:normAutofit/>
          </a:bodyPr>
          <a:lstStyle/>
          <a:p>
            <a:r>
              <a:rPr lang="en-GB">
                <a:latin typeface="Museo 300" panose="02000000000000000000" pitchFamily="50" charset="0"/>
              </a:rPr>
              <a:t>Top Tips</a:t>
            </a:r>
          </a:p>
        </p:txBody>
      </p:sp>
      <p:sp>
        <p:nvSpPr>
          <p:cNvPr id="3" name="Content Placeholder 2">
            <a:extLst>
              <a:ext uri="{FF2B5EF4-FFF2-40B4-BE49-F238E27FC236}">
                <a16:creationId xmlns:a16="http://schemas.microsoft.com/office/drawing/2014/main" id="{1453BF06-3B28-4137-B33D-9F918009F9E7}"/>
              </a:ext>
            </a:extLst>
          </p:cNvPr>
          <p:cNvSpPr>
            <a:spLocks noGrp="1"/>
          </p:cNvSpPr>
          <p:nvPr>
            <p:ph idx="1"/>
          </p:nvPr>
        </p:nvSpPr>
        <p:spPr>
          <a:xfrm>
            <a:off x="285750" y="1969029"/>
            <a:ext cx="6024154" cy="4510216"/>
          </a:xfrm>
        </p:spPr>
        <p:txBody>
          <a:bodyPr anchor="t">
            <a:normAutofit/>
          </a:bodyPr>
          <a:lstStyle/>
          <a:p>
            <a:r>
              <a:rPr lang="en-GB" sz="2000">
                <a:latin typeface="Museo 300" panose="02000000000000000000" pitchFamily="50" charset="0"/>
              </a:rPr>
              <a:t>To create a safe space check security settings on the platforms you are using with learners</a:t>
            </a:r>
          </a:p>
          <a:p>
            <a:r>
              <a:rPr lang="en-GB" sz="2000">
                <a:latin typeface="Museo 300" panose="02000000000000000000" pitchFamily="50" charset="0"/>
              </a:rPr>
              <a:t>Provide them with guidance on how to change their backgrounds to maintain privacy in their home environment</a:t>
            </a:r>
          </a:p>
          <a:p>
            <a:r>
              <a:rPr lang="en-GB" sz="2000">
                <a:latin typeface="Museo 300" panose="02000000000000000000" pitchFamily="50" charset="0"/>
              </a:rPr>
              <a:t>Ask for permission to record sessions</a:t>
            </a:r>
          </a:p>
          <a:p>
            <a:r>
              <a:rPr lang="en-US" sz="2000">
                <a:latin typeface="Museo 300" panose="02000000000000000000" pitchFamily="50" charset="0"/>
              </a:rPr>
              <a:t>Use your best judgement. If you’re about to publish something on social media that makes you uncomfortable or you’re not sure about, take some time and think over whether it’s what you really want to say. </a:t>
            </a:r>
          </a:p>
          <a:p>
            <a:endParaRPr lang="en-GB" sz="1700"/>
          </a:p>
          <a:p>
            <a:endParaRPr lang="en-GB" sz="1700"/>
          </a:p>
        </p:txBody>
      </p:sp>
      <p:sp>
        <p:nvSpPr>
          <p:cNvPr id="10" name="Freeform: Shape 9">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58D44E42-C462-4105-BC86-FE75B4E3C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846"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757087"/>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10</Notes>
  <HiddenSlides>0</HiddenSlides>
  <ScaleCrop>false</ScaleCrop>
  <HeadingPairs>
    <vt:vector size="4" baseType="variant">
      <vt:variant>
        <vt:lpstr>Theme</vt:lpstr>
      </vt:variant>
      <vt:variant>
        <vt:i4>12</vt:i4>
      </vt:variant>
      <vt:variant>
        <vt:lpstr>Slide Titles</vt:lpstr>
      </vt:variant>
      <vt:variant>
        <vt:i4>12</vt:i4>
      </vt:variant>
    </vt:vector>
  </HeadingPairs>
  <TitlesOfParts>
    <vt:vector size="24" baseType="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Office Theme</vt:lpstr>
      <vt:lpstr>PowerPoint Presentation</vt:lpstr>
      <vt:lpstr>Duty of Care</vt:lpstr>
      <vt:lpstr>Recognising…  Different Types of Digital Abuse</vt:lpstr>
      <vt:lpstr>Recognising…</vt:lpstr>
      <vt:lpstr>Defining</vt:lpstr>
      <vt:lpstr>Considerations</vt:lpstr>
      <vt:lpstr>Personal and Professional Boundaries</vt:lpstr>
      <vt:lpstr>Poll:  In the last 3 months have you?</vt:lpstr>
      <vt:lpstr>Top Tips</vt:lpstr>
      <vt:lpstr> Any questions?  Thank you </vt:lpstr>
      <vt:lpstr>Understanding Safeguarding Level 2</vt:lpstr>
      <vt:lpstr>Useful sites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dc:creator>
  <cp:revision>5</cp:revision>
  <dcterms:created xsi:type="dcterms:W3CDTF">2020-08-18T13:53:38Z</dcterms:created>
  <dcterms:modified xsi:type="dcterms:W3CDTF">2020-08-21T12:32:10Z</dcterms:modified>
</cp:coreProperties>
</file>